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0" r:id="rId3"/>
    <p:sldId id="261" r:id="rId4"/>
    <p:sldId id="263" r:id="rId5"/>
    <p:sldId id="264" r:id="rId6"/>
    <p:sldId id="267" r:id="rId7"/>
    <p:sldId id="268" r:id="rId8"/>
    <p:sldId id="269" r:id="rId9"/>
    <p:sldId id="270" r:id="rId10"/>
    <p:sldId id="271" r:id="rId11"/>
    <p:sldId id="272" r:id="rId12"/>
    <p:sldId id="276" r:id="rId13"/>
    <p:sldId id="278" r:id="rId14"/>
    <p:sldId id="289" r:id="rId15"/>
    <p:sldId id="290" r:id="rId16"/>
    <p:sldId id="265" r:id="rId17"/>
    <p:sldId id="273" r:id="rId18"/>
    <p:sldId id="274" r:id="rId19"/>
    <p:sldId id="275" r:id="rId20"/>
    <p:sldId id="279" r:id="rId21"/>
    <p:sldId id="280" r:id="rId22"/>
    <p:sldId id="266" r:id="rId23"/>
    <p:sldId id="281" r:id="rId24"/>
    <p:sldId id="283" r:id="rId25"/>
    <p:sldId id="285" r:id="rId26"/>
    <p:sldId id="282" r:id="rId27"/>
    <p:sldId id="262" r:id="rId28"/>
    <p:sldId id="286" r:id="rId29"/>
    <p:sldId id="288" r:id="rId30"/>
    <p:sldId id="287" r:id="rId31"/>
    <p:sldId id="259" r:id="rId3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A3180-5FA3-46DD-9AC6-32B336D42B70}" v="1" dt="2022-10-20T12:11:15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8" autoAdjust="0"/>
    <p:restoredTop sz="94660"/>
  </p:normalViewPr>
  <p:slideViewPr>
    <p:cSldViewPr snapToGrid="0">
      <p:cViewPr varScale="1">
        <p:scale>
          <a:sx n="80" d="100"/>
          <a:sy n="80" d="100"/>
        </p:scale>
        <p:origin x="35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ياسر احمد صالح الضويان" userId="9bc7d5c9-ded4-4cd3-839c-f77aad4e5683" providerId="ADAL" clId="{D4539DA3-02B3-42B1-8DF0-D6EC71F29436}"/>
    <pc:docChg chg="undo custSel addSld delSld modSld sldOrd">
      <pc:chgData name="ياسر احمد صالح الضويان" userId="9bc7d5c9-ded4-4cd3-839c-f77aad4e5683" providerId="ADAL" clId="{D4539DA3-02B3-42B1-8DF0-D6EC71F29436}" dt="2022-09-09T23:10:12.597" v="3243" actId="1076"/>
      <pc:docMkLst>
        <pc:docMk/>
      </pc:docMkLst>
      <pc:sldChg chg="modSp mod">
        <pc:chgData name="ياسر احمد صالح الضويان" userId="9bc7d5c9-ded4-4cd3-839c-f77aad4e5683" providerId="ADAL" clId="{D4539DA3-02B3-42B1-8DF0-D6EC71F29436}" dt="2022-09-09T15:06:08.461" v="90" actId="27636"/>
        <pc:sldMkLst>
          <pc:docMk/>
          <pc:sldMk cId="3997768981" sldId="256"/>
        </pc:sldMkLst>
        <pc:spChg chg="mod">
          <ac:chgData name="ياسر احمد صالح الضويان" userId="9bc7d5c9-ded4-4cd3-839c-f77aad4e5683" providerId="ADAL" clId="{D4539DA3-02B3-42B1-8DF0-D6EC71F29436}" dt="2022-09-09T15:03:31.305" v="76" actId="20577"/>
          <ac:spMkLst>
            <pc:docMk/>
            <pc:sldMk cId="3997768981" sldId="256"/>
            <ac:spMk id="2" creationId="{64CD39C8-7597-DC3E-AD27-0AA9486FC29E}"/>
          </ac:spMkLst>
        </pc:spChg>
        <pc:spChg chg="mod">
          <ac:chgData name="ياسر احمد صالح الضويان" userId="9bc7d5c9-ded4-4cd3-839c-f77aad4e5683" providerId="ADAL" clId="{D4539DA3-02B3-42B1-8DF0-D6EC71F29436}" dt="2022-09-09T15:06:08.461" v="90" actId="27636"/>
          <ac:spMkLst>
            <pc:docMk/>
            <pc:sldMk cId="3997768981" sldId="256"/>
            <ac:spMk id="3" creationId="{E07DFC72-CD41-CDDF-B8AF-4962BA906B23}"/>
          </ac:spMkLst>
        </pc:spChg>
      </pc:sldChg>
      <pc:sldChg chg="modSp mod">
        <pc:chgData name="ياسر احمد صالح الضويان" userId="9bc7d5c9-ded4-4cd3-839c-f77aad4e5683" providerId="ADAL" clId="{D4539DA3-02B3-42B1-8DF0-D6EC71F29436}" dt="2022-09-09T11:06:47.775" v="54" actId="20577"/>
        <pc:sldMkLst>
          <pc:docMk/>
          <pc:sldMk cId="934946585" sldId="257"/>
        </pc:sldMkLst>
        <pc:spChg chg="mod">
          <ac:chgData name="ياسر احمد صالح الضويان" userId="9bc7d5c9-ded4-4cd3-839c-f77aad4e5683" providerId="ADAL" clId="{D4539DA3-02B3-42B1-8DF0-D6EC71F29436}" dt="2022-09-09T11:06:47.775" v="54" actId="20577"/>
          <ac:spMkLst>
            <pc:docMk/>
            <pc:sldMk cId="934946585" sldId="257"/>
            <ac:spMk id="3" creationId="{A93144CB-897C-6DCD-2129-F94F283F3606}"/>
          </ac:spMkLst>
        </pc:spChg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1447434787" sldId="260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2416917599" sldId="261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2919486012" sldId="262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212709010" sldId="263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641284442" sldId="264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561485881" sldId="265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3680506636" sldId="266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3649296525" sldId="267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3520845282" sldId="268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3078964723" sldId="269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2541070785" sldId="270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700890573" sldId="271"/>
        </pc:sldMkLst>
      </pc:sldChg>
      <pc:sldChg chg="del">
        <pc:chgData name="ياسر احمد صالح الضويان" userId="9bc7d5c9-ded4-4cd3-839c-f77aad4e5683" providerId="ADAL" clId="{D4539DA3-02B3-42B1-8DF0-D6EC71F29436}" dt="2022-09-09T11:06:25.051" v="31" actId="47"/>
        <pc:sldMkLst>
          <pc:docMk/>
          <pc:sldMk cId="3380922583" sldId="272"/>
        </pc:sldMkLst>
      </pc:sldChg>
      <pc:sldChg chg="del">
        <pc:chgData name="ياسر احمد صالح الضويان" userId="9bc7d5c9-ded4-4cd3-839c-f77aad4e5683" providerId="ADAL" clId="{D4539DA3-02B3-42B1-8DF0-D6EC71F29436}" dt="2022-09-09T20:49:13.307" v="776" actId="47"/>
        <pc:sldMkLst>
          <pc:docMk/>
          <pc:sldMk cId="3140567283" sldId="273"/>
        </pc:sldMkLst>
      </pc:sldChg>
      <pc:sldChg chg="new del">
        <pc:chgData name="ياسر احمد صالح الضويان" userId="9bc7d5c9-ded4-4cd3-839c-f77aad4e5683" providerId="ADAL" clId="{D4539DA3-02B3-42B1-8DF0-D6EC71F29436}" dt="2022-09-09T15:03:02.147" v="60" actId="47"/>
        <pc:sldMkLst>
          <pc:docMk/>
          <pc:sldMk cId="105708115" sldId="274"/>
        </pc:sldMkLst>
      </pc:sldChg>
      <pc:sldChg chg="add del">
        <pc:chgData name="ياسر احمد صالح الضويان" userId="9bc7d5c9-ded4-4cd3-839c-f77aad4e5683" providerId="ADAL" clId="{D4539DA3-02B3-42B1-8DF0-D6EC71F29436}" dt="2022-09-09T15:04:05.239" v="77"/>
        <pc:sldMkLst>
          <pc:docMk/>
          <pc:sldMk cId="1024382172" sldId="274"/>
        </pc:sldMkLst>
      </pc:sldChg>
      <pc:sldChg chg="del">
        <pc:chgData name="ياسر احمد صالح الضويان" userId="9bc7d5c9-ded4-4cd3-839c-f77aad4e5683" providerId="ADAL" clId="{D4539DA3-02B3-42B1-8DF0-D6EC71F29436}" dt="2022-09-09T15:02:47.373" v="56" actId="47"/>
        <pc:sldMkLst>
          <pc:docMk/>
          <pc:sldMk cId="1626247435" sldId="275"/>
        </pc:sldMkLst>
      </pc:sldChg>
      <pc:sldChg chg="modSp add mod">
        <pc:chgData name="ياسر احمد صالح الضويان" userId="9bc7d5c9-ded4-4cd3-839c-f77aad4e5683" providerId="ADAL" clId="{D4539DA3-02B3-42B1-8DF0-D6EC71F29436}" dt="2022-09-09T15:03:08.762" v="67" actId="20577"/>
        <pc:sldMkLst>
          <pc:docMk/>
          <pc:sldMk cId="2383167100" sldId="275"/>
        </pc:sldMkLst>
        <pc:spChg chg="mod">
          <ac:chgData name="ياسر احمد صالح الضويان" userId="9bc7d5c9-ded4-4cd3-839c-f77aad4e5683" providerId="ADAL" clId="{D4539DA3-02B3-42B1-8DF0-D6EC71F29436}" dt="2022-09-09T15:03:08.762" v="67" actId="20577"/>
          <ac:spMkLst>
            <pc:docMk/>
            <pc:sldMk cId="2383167100" sldId="275"/>
            <ac:spMk id="4" creationId="{A00F031B-0E85-E2D5-C17C-A8CBEA060248}"/>
          </ac:spMkLst>
        </pc:spChg>
      </pc:sldChg>
      <pc:sldChg chg="modSp add mod">
        <pc:chgData name="ياسر احمد صالح الضويان" userId="9bc7d5c9-ded4-4cd3-839c-f77aad4e5683" providerId="ADAL" clId="{D4539DA3-02B3-42B1-8DF0-D6EC71F29436}" dt="2022-09-09T15:03:16.282" v="74" actId="20577"/>
        <pc:sldMkLst>
          <pc:docMk/>
          <pc:sldMk cId="2292644247" sldId="276"/>
        </pc:sldMkLst>
        <pc:spChg chg="mod">
          <ac:chgData name="ياسر احمد صالح الضويان" userId="9bc7d5c9-ded4-4cd3-839c-f77aad4e5683" providerId="ADAL" clId="{D4539DA3-02B3-42B1-8DF0-D6EC71F29436}" dt="2022-09-09T15:03:16.282" v="74" actId="20577"/>
          <ac:spMkLst>
            <pc:docMk/>
            <pc:sldMk cId="2292644247" sldId="276"/>
            <ac:spMk id="4" creationId="{A00F031B-0E85-E2D5-C17C-A8CBEA060248}"/>
          </ac:spMkLst>
        </pc:spChg>
      </pc:sldChg>
      <pc:sldChg chg="addSp modSp add mod ord">
        <pc:chgData name="ياسر احمد صالح الضويان" userId="9bc7d5c9-ded4-4cd3-839c-f77aad4e5683" providerId="ADAL" clId="{D4539DA3-02B3-42B1-8DF0-D6EC71F29436}" dt="2022-09-09T21:44:23.010" v="2331" actId="14100"/>
        <pc:sldMkLst>
          <pc:docMk/>
          <pc:sldMk cId="2362557357" sldId="279"/>
        </pc:sldMkLst>
        <pc:spChg chg="mod">
          <ac:chgData name="ياسر احمد صالح الضويان" userId="9bc7d5c9-ded4-4cd3-839c-f77aad4e5683" providerId="ADAL" clId="{D4539DA3-02B3-42B1-8DF0-D6EC71F29436}" dt="2022-09-09T21:44:08.041" v="2329" actId="5793"/>
          <ac:spMkLst>
            <pc:docMk/>
            <pc:sldMk cId="2362557357" sldId="279"/>
            <ac:spMk id="3" creationId="{3426E1C3-19FE-2CB7-BB52-E595A04905D4}"/>
          </ac:spMkLst>
        </pc:spChg>
        <pc:picChg chg="add mod modCrop">
          <ac:chgData name="ياسر احمد صالح الضويان" userId="9bc7d5c9-ded4-4cd3-839c-f77aad4e5683" providerId="ADAL" clId="{D4539DA3-02B3-42B1-8DF0-D6EC71F29436}" dt="2022-09-09T21:44:23.010" v="2331" actId="14100"/>
          <ac:picMkLst>
            <pc:docMk/>
            <pc:sldMk cId="2362557357" sldId="279"/>
            <ac:picMk id="5" creationId="{622D6473-241C-7749-DE5A-C9F5FD243F9B}"/>
          </ac:picMkLst>
        </pc:picChg>
      </pc:sldChg>
      <pc:sldChg chg="add">
        <pc:chgData name="ياسر احمد صالح الضويان" userId="9bc7d5c9-ded4-4cd3-839c-f77aad4e5683" providerId="ADAL" clId="{D4539DA3-02B3-42B1-8DF0-D6EC71F29436}" dt="2022-09-09T15:04:05.239" v="77"/>
        <pc:sldMkLst>
          <pc:docMk/>
          <pc:sldMk cId="4092784890" sldId="280"/>
        </pc:sldMkLst>
      </pc:sldChg>
      <pc:sldChg chg="add">
        <pc:chgData name="ياسر احمد صالح الضويان" userId="9bc7d5c9-ded4-4cd3-839c-f77aad4e5683" providerId="ADAL" clId="{D4539DA3-02B3-42B1-8DF0-D6EC71F29436}" dt="2022-09-09T15:04:05.239" v="77"/>
        <pc:sldMkLst>
          <pc:docMk/>
          <pc:sldMk cId="2958389300" sldId="281"/>
        </pc:sldMkLst>
      </pc:sldChg>
      <pc:sldChg chg="add">
        <pc:chgData name="ياسر احمد صالح الضويان" userId="9bc7d5c9-ded4-4cd3-839c-f77aad4e5683" providerId="ADAL" clId="{D4539DA3-02B3-42B1-8DF0-D6EC71F29436}" dt="2022-09-09T15:04:05.239" v="77"/>
        <pc:sldMkLst>
          <pc:docMk/>
          <pc:sldMk cId="3303817880" sldId="282"/>
        </pc:sldMkLst>
      </pc:sldChg>
      <pc:sldChg chg="add">
        <pc:chgData name="ياسر احمد صالح الضويان" userId="9bc7d5c9-ded4-4cd3-839c-f77aad4e5683" providerId="ADAL" clId="{D4539DA3-02B3-42B1-8DF0-D6EC71F29436}" dt="2022-09-09T15:04:05.239" v="77"/>
        <pc:sldMkLst>
          <pc:docMk/>
          <pc:sldMk cId="1626247435" sldId="283"/>
        </pc:sldMkLst>
      </pc:sldChg>
      <pc:sldChg chg="modSp add mod">
        <pc:chgData name="ياسر احمد صالح الضويان" userId="9bc7d5c9-ded4-4cd3-839c-f77aad4e5683" providerId="ADAL" clId="{D4539DA3-02B3-42B1-8DF0-D6EC71F29436}" dt="2022-09-09T15:04:56.709" v="86" actId="1038"/>
        <pc:sldMkLst>
          <pc:docMk/>
          <pc:sldMk cId="2215861105" sldId="284"/>
        </pc:sldMkLst>
        <pc:spChg chg="mod">
          <ac:chgData name="ياسر احمد صالح الضويان" userId="9bc7d5c9-ded4-4cd3-839c-f77aad4e5683" providerId="ADAL" clId="{D4539DA3-02B3-42B1-8DF0-D6EC71F29436}" dt="2022-09-09T15:04:49.227" v="80" actId="27636"/>
          <ac:spMkLst>
            <pc:docMk/>
            <pc:sldMk cId="2215861105" sldId="284"/>
            <ac:spMk id="3" creationId="{B6942AC4-E9BA-021B-DEE4-69AB3AA4099A}"/>
          </ac:spMkLst>
        </pc:spChg>
        <pc:picChg chg="mod">
          <ac:chgData name="ياسر احمد صالح الضويان" userId="9bc7d5c9-ded4-4cd3-839c-f77aad4e5683" providerId="ADAL" clId="{D4539DA3-02B3-42B1-8DF0-D6EC71F29436}" dt="2022-09-09T15:04:56.709" v="86" actId="1038"/>
          <ac:picMkLst>
            <pc:docMk/>
            <pc:sldMk cId="2215861105" sldId="284"/>
            <ac:picMk id="7" creationId="{289B4C3E-B876-C189-DD22-A4E97CC73ECB}"/>
          </ac:picMkLst>
        </pc:picChg>
      </pc:sldChg>
      <pc:sldChg chg="add">
        <pc:chgData name="ياسر احمد صالح الضويان" userId="9bc7d5c9-ded4-4cd3-839c-f77aad4e5683" providerId="ADAL" clId="{D4539DA3-02B3-42B1-8DF0-D6EC71F29436}" dt="2022-09-09T15:04:05.239" v="77"/>
        <pc:sldMkLst>
          <pc:docMk/>
          <pc:sldMk cId="239317971" sldId="285"/>
        </pc:sldMkLst>
      </pc:sldChg>
      <pc:sldChg chg="modSp new mod">
        <pc:chgData name="ياسر احمد صالح الضويان" userId="9bc7d5c9-ded4-4cd3-839c-f77aad4e5683" providerId="ADAL" clId="{D4539DA3-02B3-42B1-8DF0-D6EC71F29436}" dt="2022-09-09T15:20:32.981" v="775" actId="20577"/>
        <pc:sldMkLst>
          <pc:docMk/>
          <pc:sldMk cId="3910642407" sldId="286"/>
        </pc:sldMkLst>
        <pc:spChg chg="mod">
          <ac:chgData name="ياسر احمد صالح الضويان" userId="9bc7d5c9-ded4-4cd3-839c-f77aad4e5683" providerId="ADAL" clId="{D4539DA3-02B3-42B1-8DF0-D6EC71F29436}" dt="2022-09-09T15:06:52.590" v="111" actId="20577"/>
          <ac:spMkLst>
            <pc:docMk/>
            <pc:sldMk cId="3910642407" sldId="286"/>
            <ac:spMk id="2" creationId="{B9906E73-C908-14B3-89C9-A3299D720FBF}"/>
          </ac:spMkLst>
        </pc:spChg>
        <pc:spChg chg="mod">
          <ac:chgData name="ياسر احمد صالح الضويان" userId="9bc7d5c9-ded4-4cd3-839c-f77aad4e5683" providerId="ADAL" clId="{D4539DA3-02B3-42B1-8DF0-D6EC71F29436}" dt="2022-09-09T15:20:32.981" v="775" actId="20577"/>
          <ac:spMkLst>
            <pc:docMk/>
            <pc:sldMk cId="3910642407" sldId="286"/>
            <ac:spMk id="3" creationId="{0EE45196-44CE-C32B-073C-5F84CE50E337}"/>
          </ac:spMkLst>
        </pc:spChg>
      </pc:sldChg>
      <pc:sldChg chg="addSp delSp modSp new mod">
        <pc:chgData name="ياسر احمد صالح الضويان" userId="9bc7d5c9-ded4-4cd3-839c-f77aad4e5683" providerId="ADAL" clId="{D4539DA3-02B3-42B1-8DF0-D6EC71F29436}" dt="2022-09-09T21:20:01.131" v="1700" actId="14100"/>
        <pc:sldMkLst>
          <pc:docMk/>
          <pc:sldMk cId="1871600951" sldId="287"/>
        </pc:sldMkLst>
        <pc:spChg chg="mod">
          <ac:chgData name="ياسر احمد صالح الضويان" userId="9bc7d5c9-ded4-4cd3-839c-f77aad4e5683" providerId="ADAL" clId="{D4539DA3-02B3-42B1-8DF0-D6EC71F29436}" dt="2022-09-09T21:08:44.400" v="1278" actId="20577"/>
          <ac:spMkLst>
            <pc:docMk/>
            <pc:sldMk cId="1871600951" sldId="287"/>
            <ac:spMk id="2" creationId="{91AA4763-1B9D-DF0C-AFFD-78A331099D1C}"/>
          </ac:spMkLst>
        </pc:spChg>
        <pc:spChg chg="mod">
          <ac:chgData name="ياسر احمد صالح الضويان" userId="9bc7d5c9-ded4-4cd3-839c-f77aad4e5683" providerId="ADAL" clId="{D4539DA3-02B3-42B1-8DF0-D6EC71F29436}" dt="2022-09-09T21:18:41.236" v="1691" actId="114"/>
          <ac:spMkLst>
            <pc:docMk/>
            <pc:sldMk cId="1871600951" sldId="287"/>
            <ac:spMk id="3" creationId="{A3C9FE24-2493-C8C7-646A-F70C3D6CA47C}"/>
          </ac:spMkLst>
        </pc:spChg>
        <pc:picChg chg="add del mod">
          <ac:chgData name="ياسر احمد صالح الضويان" userId="9bc7d5c9-ded4-4cd3-839c-f77aad4e5683" providerId="ADAL" clId="{D4539DA3-02B3-42B1-8DF0-D6EC71F29436}" dt="2022-09-09T21:13:37.403" v="1494" actId="931"/>
          <ac:picMkLst>
            <pc:docMk/>
            <pc:sldMk cId="1871600951" sldId="287"/>
            <ac:picMk id="5" creationId="{2E3D0A93-89C9-8D07-F1E5-C3614868FF81}"/>
          </ac:picMkLst>
        </pc:picChg>
        <pc:picChg chg="add mod modCrop">
          <ac:chgData name="ياسر احمد صالح الضويان" userId="9bc7d5c9-ded4-4cd3-839c-f77aad4e5683" providerId="ADAL" clId="{D4539DA3-02B3-42B1-8DF0-D6EC71F29436}" dt="2022-09-09T21:14:40.199" v="1508" actId="1076"/>
          <ac:picMkLst>
            <pc:docMk/>
            <pc:sldMk cId="1871600951" sldId="287"/>
            <ac:picMk id="7" creationId="{C966C919-0C99-5905-2596-4B380AD8E03A}"/>
          </ac:picMkLst>
        </pc:picChg>
        <pc:picChg chg="add mod modCrop">
          <ac:chgData name="ياسر احمد صالح الضويان" userId="9bc7d5c9-ded4-4cd3-839c-f77aad4e5683" providerId="ADAL" clId="{D4539DA3-02B3-42B1-8DF0-D6EC71F29436}" dt="2022-09-09T21:20:01.131" v="1700" actId="14100"/>
          <ac:picMkLst>
            <pc:docMk/>
            <pc:sldMk cId="1871600951" sldId="287"/>
            <ac:picMk id="9" creationId="{CF2AC689-D7E8-CC1A-7FA7-062CB306232A}"/>
          </ac:picMkLst>
        </pc:picChg>
      </pc:sldChg>
      <pc:sldChg chg="addSp delSp modSp new mod">
        <pc:chgData name="ياسر احمد صالح الضويان" userId="9bc7d5c9-ded4-4cd3-839c-f77aad4e5683" providerId="ADAL" clId="{D4539DA3-02B3-42B1-8DF0-D6EC71F29436}" dt="2022-09-09T21:53:01.537" v="2426" actId="1076"/>
        <pc:sldMkLst>
          <pc:docMk/>
          <pc:sldMk cId="2907993777" sldId="288"/>
        </pc:sldMkLst>
        <pc:spChg chg="mod">
          <ac:chgData name="ياسر احمد صالح الضويان" userId="9bc7d5c9-ded4-4cd3-839c-f77aad4e5683" providerId="ADAL" clId="{D4539DA3-02B3-42B1-8DF0-D6EC71F29436}" dt="2022-09-09T21:47:05.104" v="2361" actId="5793"/>
          <ac:spMkLst>
            <pc:docMk/>
            <pc:sldMk cId="2907993777" sldId="288"/>
            <ac:spMk id="2" creationId="{6B6D4113-0290-48C2-394C-B9EFFC245C55}"/>
          </ac:spMkLst>
        </pc:spChg>
        <pc:spChg chg="add del mod">
          <ac:chgData name="ياسر احمد صالح الضويان" userId="9bc7d5c9-ded4-4cd3-839c-f77aad4e5683" providerId="ADAL" clId="{D4539DA3-02B3-42B1-8DF0-D6EC71F29436}" dt="2022-09-09T21:48:52.126" v="2375" actId="3680"/>
          <ac:spMkLst>
            <pc:docMk/>
            <pc:sldMk cId="2907993777" sldId="288"/>
            <ac:spMk id="3" creationId="{103D32B8-0BE3-9B90-3C34-A92B9A991BA4}"/>
          </ac:spMkLst>
        </pc:spChg>
        <pc:spChg chg="add mod">
          <ac:chgData name="ياسر احمد صالح الضويان" userId="9bc7d5c9-ded4-4cd3-839c-f77aad4e5683" providerId="ADAL" clId="{D4539DA3-02B3-42B1-8DF0-D6EC71F29436}" dt="2022-09-09T21:53:01.537" v="2426" actId="1076"/>
          <ac:spMkLst>
            <pc:docMk/>
            <pc:sldMk cId="2907993777" sldId="288"/>
            <ac:spMk id="7" creationId="{A5FA09A2-16C9-7052-3D86-21BFA9BD9B0B}"/>
          </ac:spMkLst>
        </pc:spChg>
        <pc:spChg chg="add del">
          <ac:chgData name="ياسر احمد صالح الضويان" userId="9bc7d5c9-ded4-4cd3-839c-f77aad4e5683" providerId="ADAL" clId="{D4539DA3-02B3-42B1-8DF0-D6EC71F29436}" dt="2022-09-09T21:48:55.464" v="2377" actId="22"/>
          <ac:spMkLst>
            <pc:docMk/>
            <pc:sldMk cId="2907993777" sldId="288"/>
            <ac:spMk id="11" creationId="{3E699F4E-23F8-633F-4D72-F0EEF72854EC}"/>
          </ac:spMkLst>
        </pc:spChg>
        <pc:spChg chg="add del mod">
          <ac:chgData name="ياسر احمد صالح الضويان" userId="9bc7d5c9-ded4-4cd3-839c-f77aad4e5683" providerId="ADAL" clId="{D4539DA3-02B3-42B1-8DF0-D6EC71F29436}" dt="2022-09-09T21:50:59.447" v="2407" actId="478"/>
          <ac:spMkLst>
            <pc:docMk/>
            <pc:sldMk cId="2907993777" sldId="288"/>
            <ac:spMk id="13" creationId="{1239A55F-6FDB-A8AB-6264-70725BF13296}"/>
          </ac:spMkLst>
        </pc:spChg>
        <pc:spChg chg="add del mod">
          <ac:chgData name="ياسر احمد صالح الضويان" userId="9bc7d5c9-ded4-4cd3-839c-f77aad4e5683" providerId="ADAL" clId="{D4539DA3-02B3-42B1-8DF0-D6EC71F29436}" dt="2022-09-09T21:51:21.144" v="2410" actId="931"/>
          <ac:spMkLst>
            <pc:docMk/>
            <pc:sldMk cId="2907993777" sldId="288"/>
            <ac:spMk id="16" creationId="{18F19B4C-7DB8-7917-0911-2CF5FA61623F}"/>
          </ac:spMkLst>
        </pc:spChg>
        <pc:graphicFrameChg chg="add del mod ord modGraphic">
          <ac:chgData name="ياسر احمد صالح الضويان" userId="9bc7d5c9-ded4-4cd3-839c-f77aad4e5683" providerId="ADAL" clId="{D4539DA3-02B3-42B1-8DF0-D6EC71F29436}" dt="2022-09-09T21:48:47.572" v="2374" actId="3680"/>
          <ac:graphicFrameMkLst>
            <pc:docMk/>
            <pc:sldMk cId="2907993777" sldId="288"/>
            <ac:graphicFrameMk id="8" creationId="{B49355EF-B7F8-B39C-AB06-434F72ACCB37}"/>
          </ac:graphicFrameMkLst>
        </pc:graphicFrameChg>
        <pc:graphicFrameChg chg="add del mod ord modGraphic">
          <ac:chgData name="ياسر احمد صالح الضويان" userId="9bc7d5c9-ded4-4cd3-839c-f77aad4e5683" providerId="ADAL" clId="{D4539DA3-02B3-42B1-8DF0-D6EC71F29436}" dt="2022-09-09T21:51:08.738" v="2409" actId="478"/>
          <ac:graphicFrameMkLst>
            <pc:docMk/>
            <pc:sldMk cId="2907993777" sldId="288"/>
            <ac:graphicFrameMk id="9" creationId="{0E8ECB0A-9448-3BB7-DD3A-B429788FF6DC}"/>
          </ac:graphicFrameMkLst>
        </pc:graphicFrameChg>
        <pc:graphicFrameChg chg="add del mod ord modGraphic">
          <ac:chgData name="ياسر احمد صالح الضويان" userId="9bc7d5c9-ded4-4cd3-839c-f77aad4e5683" providerId="ADAL" clId="{D4539DA3-02B3-42B1-8DF0-D6EC71F29436}" dt="2022-09-09T21:50:57.992" v="2404" actId="3680"/>
          <ac:graphicFrameMkLst>
            <pc:docMk/>
            <pc:sldMk cId="2907993777" sldId="288"/>
            <ac:graphicFrameMk id="14" creationId="{0BFEE6FB-56EC-E185-C3AD-284FF72F1828}"/>
          </ac:graphicFrameMkLst>
        </pc:graphicFrameChg>
        <pc:picChg chg="add del mod modCrop">
          <ac:chgData name="ياسر احمد صالح الضويان" userId="9bc7d5c9-ded4-4cd3-839c-f77aad4e5683" providerId="ADAL" clId="{D4539DA3-02B3-42B1-8DF0-D6EC71F29436}" dt="2022-09-09T21:48:25.314" v="2368" actId="478"/>
          <ac:picMkLst>
            <pc:docMk/>
            <pc:sldMk cId="2907993777" sldId="288"/>
            <ac:picMk id="5" creationId="{9C4BEB97-7CBB-F9E1-92A1-EDC6B044AC3D}"/>
          </ac:picMkLst>
        </pc:picChg>
        <pc:picChg chg="add mod modCrop">
          <ac:chgData name="ياسر احمد صالح الضويان" userId="9bc7d5c9-ded4-4cd3-839c-f77aad4e5683" providerId="ADAL" clId="{D4539DA3-02B3-42B1-8DF0-D6EC71F29436}" dt="2022-09-09T21:52:38.519" v="2424" actId="1076"/>
          <ac:picMkLst>
            <pc:docMk/>
            <pc:sldMk cId="2907993777" sldId="288"/>
            <ac:picMk id="18" creationId="{43080F5C-F576-FA1B-F84B-1B874060E646}"/>
          </ac:picMkLst>
        </pc:picChg>
      </pc:sldChg>
      <pc:sldChg chg="addSp delSp modSp new mod setBg">
        <pc:chgData name="ياسر احمد صالح الضويان" userId="9bc7d5c9-ded4-4cd3-839c-f77aad4e5683" providerId="ADAL" clId="{D4539DA3-02B3-42B1-8DF0-D6EC71F29436}" dt="2022-09-09T21:50:59.948" v="2408" actId="20577"/>
        <pc:sldMkLst>
          <pc:docMk/>
          <pc:sldMk cId="3005494719" sldId="289"/>
        </pc:sldMkLst>
        <pc:spChg chg="mod">
          <ac:chgData name="ياسر احمد صالح الضويان" userId="9bc7d5c9-ded4-4cd3-839c-f77aad4e5683" providerId="ADAL" clId="{D4539DA3-02B3-42B1-8DF0-D6EC71F29436}" dt="2022-09-09T20:53:42.637" v="867" actId="20577"/>
          <ac:spMkLst>
            <pc:docMk/>
            <pc:sldMk cId="3005494719" sldId="289"/>
            <ac:spMk id="2" creationId="{271E76F4-58D1-EEA4-D8FB-13FD028C6FD6}"/>
          </ac:spMkLst>
        </pc:spChg>
        <pc:spChg chg="del">
          <ac:chgData name="ياسر احمد صالح الضويان" userId="9bc7d5c9-ded4-4cd3-839c-f77aad4e5683" providerId="ADAL" clId="{D4539DA3-02B3-42B1-8DF0-D6EC71F29436}" dt="2022-09-09T20:52:05.726" v="839" actId="931"/>
          <ac:spMkLst>
            <pc:docMk/>
            <pc:sldMk cId="3005494719" sldId="289"/>
            <ac:spMk id="3" creationId="{E29C5833-A565-EA97-DF7B-6BA6F4A14C81}"/>
          </ac:spMkLst>
        </pc:spChg>
        <pc:spChg chg="add mod">
          <ac:chgData name="ياسر احمد صالح الضويان" userId="9bc7d5c9-ded4-4cd3-839c-f77aad4e5683" providerId="ADAL" clId="{D4539DA3-02B3-42B1-8DF0-D6EC71F29436}" dt="2022-09-09T21:50:59.948" v="2408" actId="20577"/>
          <ac:spMkLst>
            <pc:docMk/>
            <pc:sldMk cId="3005494719" sldId="289"/>
            <ac:spMk id="7" creationId="{991E9379-2578-FC91-12C5-834E1DFE8D49}"/>
          </ac:spMkLst>
        </pc:spChg>
        <pc:spChg chg="add mod">
          <ac:chgData name="ياسر احمد صالح الضويان" userId="9bc7d5c9-ded4-4cd3-839c-f77aad4e5683" providerId="ADAL" clId="{D4539DA3-02B3-42B1-8DF0-D6EC71F29436}" dt="2022-09-09T21:50:06.594" v="2389" actId="1076"/>
          <ac:spMkLst>
            <pc:docMk/>
            <pc:sldMk cId="3005494719" sldId="289"/>
            <ac:spMk id="11" creationId="{7161BF2B-A179-DC13-037C-006BED9815D7}"/>
          </ac:spMkLst>
        </pc:spChg>
        <pc:spChg chg="add del">
          <ac:chgData name="ياسر احمد صالح الضويان" userId="9bc7d5c9-ded4-4cd3-839c-f77aad4e5683" providerId="ADAL" clId="{D4539DA3-02B3-42B1-8DF0-D6EC71F29436}" dt="2022-09-09T20:53:08.906" v="860" actId="26606"/>
          <ac:spMkLst>
            <pc:docMk/>
            <pc:sldMk cId="3005494719" sldId="289"/>
            <ac:spMk id="14" creationId="{5E39A796-BE83-48B1-B33F-35C4A32AAB57}"/>
          </ac:spMkLst>
        </pc:spChg>
        <pc:spChg chg="add del">
          <ac:chgData name="ياسر احمد صالح الضويان" userId="9bc7d5c9-ded4-4cd3-839c-f77aad4e5683" providerId="ADAL" clId="{D4539DA3-02B3-42B1-8DF0-D6EC71F29436}" dt="2022-09-09T20:53:08.906" v="860" actId="26606"/>
          <ac:spMkLst>
            <pc:docMk/>
            <pc:sldMk cId="3005494719" sldId="289"/>
            <ac:spMk id="16" creationId="{72F84B47-E267-4194-8194-831DB7B5547F}"/>
          </ac:spMkLst>
        </pc:spChg>
        <pc:picChg chg="add del mod modCrop">
          <ac:chgData name="ياسر احمد صالح الضويان" userId="9bc7d5c9-ded4-4cd3-839c-f77aad4e5683" providerId="ADAL" clId="{D4539DA3-02B3-42B1-8DF0-D6EC71F29436}" dt="2022-09-09T20:52:45.745" v="851" actId="21"/>
          <ac:picMkLst>
            <pc:docMk/>
            <pc:sldMk cId="3005494719" sldId="289"/>
            <ac:picMk id="5" creationId="{E036BF28-D161-4673-1F26-048410763066}"/>
          </ac:picMkLst>
        </pc:picChg>
        <pc:picChg chg="add del mod">
          <ac:chgData name="ياسر احمد صالح الضويان" userId="9bc7d5c9-ded4-4cd3-839c-f77aad4e5683" providerId="ADAL" clId="{D4539DA3-02B3-42B1-8DF0-D6EC71F29436}" dt="2022-09-09T20:52:56.111" v="857"/>
          <ac:picMkLst>
            <pc:docMk/>
            <pc:sldMk cId="3005494719" sldId="289"/>
            <ac:picMk id="8" creationId="{34B3B481-9FE2-5460-453B-96F52D1513E5}"/>
          </ac:picMkLst>
        </pc:picChg>
        <pc:picChg chg="add mod modCrop">
          <ac:chgData name="ياسر احمد صالح الضويان" userId="9bc7d5c9-ded4-4cd3-839c-f77aad4e5683" providerId="ADAL" clId="{D4539DA3-02B3-42B1-8DF0-D6EC71F29436}" dt="2022-09-09T21:49:58.986" v="2386" actId="1076"/>
          <ac:picMkLst>
            <pc:docMk/>
            <pc:sldMk cId="3005494719" sldId="289"/>
            <ac:picMk id="9" creationId="{AAEBC42A-F851-7012-542D-965AADAEAE54}"/>
          </ac:picMkLst>
        </pc:picChg>
      </pc:sldChg>
      <pc:sldChg chg="addSp delSp modSp add mod">
        <pc:chgData name="ياسر احمد صالح الضويان" userId="9bc7d5c9-ded4-4cd3-839c-f77aad4e5683" providerId="ADAL" clId="{D4539DA3-02B3-42B1-8DF0-D6EC71F29436}" dt="2022-09-09T21:34:51.044" v="2090" actId="1076"/>
        <pc:sldMkLst>
          <pc:docMk/>
          <pc:sldMk cId="1470103209" sldId="290"/>
        </pc:sldMkLst>
        <pc:spChg chg="mod">
          <ac:chgData name="ياسر احمد صالح الضويان" userId="9bc7d5c9-ded4-4cd3-839c-f77aad4e5683" providerId="ADAL" clId="{D4539DA3-02B3-42B1-8DF0-D6EC71F29436}" dt="2022-09-09T21:32:49.431" v="2079" actId="20577"/>
          <ac:spMkLst>
            <pc:docMk/>
            <pc:sldMk cId="1470103209" sldId="290"/>
            <ac:spMk id="3" creationId="{A3C9FE24-2493-C8C7-646A-F70C3D6CA47C}"/>
          </ac:spMkLst>
        </pc:spChg>
        <pc:picChg chg="add mod modCrop">
          <ac:chgData name="ياسر احمد صالح الضويان" userId="9bc7d5c9-ded4-4cd3-839c-f77aad4e5683" providerId="ADAL" clId="{D4539DA3-02B3-42B1-8DF0-D6EC71F29436}" dt="2022-09-09T21:34:51.044" v="2090" actId="1076"/>
          <ac:picMkLst>
            <pc:docMk/>
            <pc:sldMk cId="1470103209" sldId="290"/>
            <ac:picMk id="5" creationId="{984CD8A5-485A-8981-8413-E74856D4C9EC}"/>
          </ac:picMkLst>
        </pc:picChg>
        <pc:picChg chg="del">
          <ac:chgData name="ياسر احمد صالح الضويان" userId="9bc7d5c9-ded4-4cd3-839c-f77aad4e5683" providerId="ADAL" clId="{D4539DA3-02B3-42B1-8DF0-D6EC71F29436}" dt="2022-09-09T21:21:01.017" v="1704" actId="478"/>
          <ac:picMkLst>
            <pc:docMk/>
            <pc:sldMk cId="1470103209" sldId="290"/>
            <ac:picMk id="7" creationId="{C966C919-0C99-5905-2596-4B380AD8E03A}"/>
          </ac:picMkLst>
        </pc:picChg>
        <pc:picChg chg="add mod modCrop">
          <ac:chgData name="ياسر احمد صالح الضويان" userId="9bc7d5c9-ded4-4cd3-839c-f77aad4e5683" providerId="ADAL" clId="{D4539DA3-02B3-42B1-8DF0-D6EC71F29436}" dt="2022-09-09T21:34:45.980" v="2087" actId="14100"/>
          <ac:picMkLst>
            <pc:docMk/>
            <pc:sldMk cId="1470103209" sldId="290"/>
            <ac:picMk id="8" creationId="{F58B1051-F6B8-EADB-AC3F-0C44419C76C3}"/>
          </ac:picMkLst>
        </pc:picChg>
        <pc:picChg chg="del">
          <ac:chgData name="ياسر احمد صالح الضويان" userId="9bc7d5c9-ded4-4cd3-839c-f77aad4e5683" providerId="ADAL" clId="{D4539DA3-02B3-42B1-8DF0-D6EC71F29436}" dt="2022-09-09T21:21:01.690" v="1705" actId="478"/>
          <ac:picMkLst>
            <pc:docMk/>
            <pc:sldMk cId="1470103209" sldId="290"/>
            <ac:picMk id="9" creationId="{CF2AC689-D7E8-CC1A-7FA7-062CB306232A}"/>
          </ac:picMkLst>
        </pc:picChg>
      </pc:sldChg>
      <pc:sldChg chg="addSp delSp modSp new mod">
        <pc:chgData name="ياسر احمد صالح الضويان" userId="9bc7d5c9-ded4-4cd3-839c-f77aad4e5683" providerId="ADAL" clId="{D4539DA3-02B3-42B1-8DF0-D6EC71F29436}" dt="2022-09-09T22:31:39.139" v="2928" actId="27636"/>
        <pc:sldMkLst>
          <pc:docMk/>
          <pc:sldMk cId="3725406144" sldId="291"/>
        </pc:sldMkLst>
        <pc:spChg chg="mod">
          <ac:chgData name="ياسر احمد صالح الضويان" userId="9bc7d5c9-ded4-4cd3-839c-f77aad4e5683" providerId="ADAL" clId="{D4539DA3-02B3-42B1-8DF0-D6EC71F29436}" dt="2022-09-09T22:18:41.572" v="2598" actId="20577"/>
          <ac:spMkLst>
            <pc:docMk/>
            <pc:sldMk cId="3725406144" sldId="291"/>
            <ac:spMk id="2" creationId="{55020FF3-378A-E21B-BDCD-E1533A8F2042}"/>
          </ac:spMkLst>
        </pc:spChg>
        <pc:spChg chg="mod">
          <ac:chgData name="ياسر احمد صالح الضويان" userId="9bc7d5c9-ded4-4cd3-839c-f77aad4e5683" providerId="ADAL" clId="{D4539DA3-02B3-42B1-8DF0-D6EC71F29436}" dt="2022-09-09T22:31:39.139" v="2928" actId="27636"/>
          <ac:spMkLst>
            <pc:docMk/>
            <pc:sldMk cId="3725406144" sldId="291"/>
            <ac:spMk id="3" creationId="{45A60BA5-DBD1-7C95-B204-DA46D6962842}"/>
          </ac:spMkLst>
        </pc:spChg>
        <pc:picChg chg="add del mod modCrop">
          <ac:chgData name="ياسر احمد صالح الضويان" userId="9bc7d5c9-ded4-4cd3-839c-f77aad4e5683" providerId="ADAL" clId="{D4539DA3-02B3-42B1-8DF0-D6EC71F29436}" dt="2022-09-09T22:23:09.123" v="2626" actId="478"/>
          <ac:picMkLst>
            <pc:docMk/>
            <pc:sldMk cId="3725406144" sldId="291"/>
            <ac:picMk id="5" creationId="{D2729F29-9D96-20C1-FAE0-E782CC52114E}"/>
          </ac:picMkLst>
        </pc:picChg>
        <pc:picChg chg="add mod modCrop">
          <ac:chgData name="ياسر احمد صالح الضويان" userId="9bc7d5c9-ded4-4cd3-839c-f77aad4e5683" providerId="ADAL" clId="{D4539DA3-02B3-42B1-8DF0-D6EC71F29436}" dt="2022-09-09T22:26:34.772" v="2685" actId="1076"/>
          <ac:picMkLst>
            <pc:docMk/>
            <pc:sldMk cId="3725406144" sldId="291"/>
            <ac:picMk id="7" creationId="{5294157D-5091-6485-18A6-73F33144C1C0}"/>
          </ac:picMkLst>
        </pc:picChg>
        <pc:picChg chg="add mod modCrop">
          <ac:chgData name="ياسر احمد صالح الضويان" userId="9bc7d5c9-ded4-4cd3-839c-f77aad4e5683" providerId="ADAL" clId="{D4539DA3-02B3-42B1-8DF0-D6EC71F29436}" dt="2022-09-09T22:30:23.667" v="2876" actId="1076"/>
          <ac:picMkLst>
            <pc:docMk/>
            <pc:sldMk cId="3725406144" sldId="291"/>
            <ac:picMk id="9" creationId="{EFEF4597-7BDB-C59D-74C8-BBB356A372C7}"/>
          </ac:picMkLst>
        </pc:picChg>
      </pc:sldChg>
      <pc:sldChg chg="addSp delSp modSp add mod">
        <pc:chgData name="ياسر احمد صالح الضويان" userId="9bc7d5c9-ded4-4cd3-839c-f77aad4e5683" providerId="ADAL" clId="{D4539DA3-02B3-42B1-8DF0-D6EC71F29436}" dt="2022-09-09T22:49:31.841" v="2951" actId="14100"/>
        <pc:sldMkLst>
          <pc:docMk/>
          <pc:sldMk cId="2471447648" sldId="292"/>
        </pc:sldMkLst>
        <pc:spChg chg="mod">
          <ac:chgData name="ياسر احمد صالح الضويان" userId="9bc7d5c9-ded4-4cd3-839c-f77aad4e5683" providerId="ADAL" clId="{D4539DA3-02B3-42B1-8DF0-D6EC71F29436}" dt="2022-09-09T22:38:11.540" v="2939" actId="20577"/>
          <ac:spMkLst>
            <pc:docMk/>
            <pc:sldMk cId="2471447648" sldId="292"/>
            <ac:spMk id="3" creationId="{45A60BA5-DBD1-7C95-B204-DA46D6962842}"/>
          </ac:spMkLst>
        </pc:spChg>
        <pc:picChg chg="add mod modCrop">
          <ac:chgData name="ياسر احمد صالح الضويان" userId="9bc7d5c9-ded4-4cd3-839c-f77aad4e5683" providerId="ADAL" clId="{D4539DA3-02B3-42B1-8DF0-D6EC71F29436}" dt="2022-09-09T22:49:31.841" v="2951" actId="14100"/>
          <ac:picMkLst>
            <pc:docMk/>
            <pc:sldMk cId="2471447648" sldId="292"/>
            <ac:picMk id="5" creationId="{7480272A-C16B-2C4B-7738-1DBDC6821746}"/>
          </ac:picMkLst>
        </pc:picChg>
        <pc:picChg chg="del">
          <ac:chgData name="ياسر احمد صالح الضويان" userId="9bc7d5c9-ded4-4cd3-839c-f77aad4e5683" providerId="ADAL" clId="{D4539DA3-02B3-42B1-8DF0-D6EC71F29436}" dt="2022-09-09T22:48:17.831" v="2950" actId="478"/>
          <ac:picMkLst>
            <pc:docMk/>
            <pc:sldMk cId="2471447648" sldId="292"/>
            <ac:picMk id="7" creationId="{5294157D-5091-6485-18A6-73F33144C1C0}"/>
          </ac:picMkLst>
        </pc:picChg>
        <pc:picChg chg="del">
          <ac:chgData name="ياسر احمد صالح الضويان" userId="9bc7d5c9-ded4-4cd3-839c-f77aad4e5683" providerId="ADAL" clId="{D4539DA3-02B3-42B1-8DF0-D6EC71F29436}" dt="2022-09-09T22:38:13.681" v="2940" actId="478"/>
          <ac:picMkLst>
            <pc:docMk/>
            <pc:sldMk cId="2471447648" sldId="292"/>
            <ac:picMk id="9" creationId="{EFEF4597-7BDB-C59D-74C8-BBB356A372C7}"/>
          </ac:picMkLst>
        </pc:picChg>
      </pc:sldChg>
      <pc:sldChg chg="addSp modSp new mod">
        <pc:chgData name="ياسر احمد صالح الضويان" userId="9bc7d5c9-ded4-4cd3-839c-f77aad4e5683" providerId="ADAL" clId="{D4539DA3-02B3-42B1-8DF0-D6EC71F29436}" dt="2022-09-09T23:10:12.597" v="3243" actId="1076"/>
        <pc:sldMkLst>
          <pc:docMk/>
          <pc:sldMk cId="2976808752" sldId="293"/>
        </pc:sldMkLst>
        <pc:spChg chg="mod">
          <ac:chgData name="ياسر احمد صالح الضويان" userId="9bc7d5c9-ded4-4cd3-839c-f77aad4e5683" providerId="ADAL" clId="{D4539DA3-02B3-42B1-8DF0-D6EC71F29436}" dt="2022-09-09T22:50:00.170" v="2969" actId="5793"/>
          <ac:spMkLst>
            <pc:docMk/>
            <pc:sldMk cId="2976808752" sldId="293"/>
            <ac:spMk id="2" creationId="{6EB1F726-3EDE-4108-427C-97CEC2AD093D}"/>
          </ac:spMkLst>
        </pc:spChg>
        <pc:spChg chg="mod">
          <ac:chgData name="ياسر احمد صالح الضويان" userId="9bc7d5c9-ded4-4cd3-839c-f77aad4e5683" providerId="ADAL" clId="{D4539DA3-02B3-42B1-8DF0-D6EC71F29436}" dt="2022-09-09T23:09:40.685" v="3241" actId="2711"/>
          <ac:spMkLst>
            <pc:docMk/>
            <pc:sldMk cId="2976808752" sldId="293"/>
            <ac:spMk id="3" creationId="{9A804806-1D62-CAF3-6DBA-FF917A22CC34}"/>
          </ac:spMkLst>
        </pc:spChg>
        <pc:picChg chg="add mod modCrop">
          <ac:chgData name="ياسر احمد صالح الضويان" userId="9bc7d5c9-ded4-4cd3-839c-f77aad4e5683" providerId="ADAL" clId="{D4539DA3-02B3-42B1-8DF0-D6EC71F29436}" dt="2022-09-09T23:10:09.524" v="3242" actId="1076"/>
          <ac:picMkLst>
            <pc:docMk/>
            <pc:sldMk cId="2976808752" sldId="293"/>
            <ac:picMk id="5" creationId="{084C6132-D0B0-CB12-F7D9-70D7BEE9D127}"/>
          </ac:picMkLst>
        </pc:picChg>
        <pc:picChg chg="add mod modCrop">
          <ac:chgData name="ياسر احمد صالح الضويان" userId="9bc7d5c9-ded4-4cd3-839c-f77aad4e5683" providerId="ADAL" clId="{D4539DA3-02B3-42B1-8DF0-D6EC71F29436}" dt="2022-09-09T23:10:12.597" v="3243" actId="1076"/>
          <ac:picMkLst>
            <pc:docMk/>
            <pc:sldMk cId="2976808752" sldId="293"/>
            <ac:picMk id="7" creationId="{C5E4F933-474D-990E-310E-14A7BA12752D}"/>
          </ac:picMkLst>
        </pc:picChg>
      </pc:sldChg>
    </pc:docChg>
  </pc:docChgLst>
  <pc:docChgLst>
    <pc:chgData name="ياسر احمد صالح الضويان" userId="9bc7d5c9-ded4-4cd3-839c-f77aad4e5683" providerId="ADAL" clId="{48BA3180-5FA3-46DD-9AC6-32B336D42B70}"/>
    <pc:docChg chg="modSld">
      <pc:chgData name="ياسر احمد صالح الضويان" userId="9bc7d5c9-ded4-4cd3-839c-f77aad4e5683" providerId="ADAL" clId="{48BA3180-5FA3-46DD-9AC6-32B336D42B70}" dt="2022-10-20T12:11:39.724" v="2" actId="1076"/>
      <pc:docMkLst>
        <pc:docMk/>
      </pc:docMkLst>
      <pc:sldChg chg="addSp modSp mod">
        <pc:chgData name="ياسر احمد صالح الضويان" userId="9bc7d5c9-ded4-4cd3-839c-f77aad4e5683" providerId="ADAL" clId="{48BA3180-5FA3-46DD-9AC6-32B336D42B70}" dt="2022-10-20T12:11:39.724" v="2" actId="1076"/>
        <pc:sldMkLst>
          <pc:docMk/>
          <pc:sldMk cId="3997768981" sldId="256"/>
        </pc:sldMkLst>
        <pc:spChg chg="add mod">
          <ac:chgData name="ياسر احمد صالح الضويان" userId="9bc7d5c9-ded4-4cd3-839c-f77aad4e5683" providerId="ADAL" clId="{48BA3180-5FA3-46DD-9AC6-32B336D42B70}" dt="2022-10-20T12:11:39.724" v="2" actId="1076"/>
          <ac:spMkLst>
            <pc:docMk/>
            <pc:sldMk cId="3997768981" sldId="256"/>
            <ac:spMk id="5" creationId="{E4A32D46-42F5-94B7-34F5-DD285A07EF90}"/>
          </ac:spMkLst>
        </pc:spChg>
      </pc:sldChg>
    </pc:docChg>
  </pc:docChgLst>
  <pc:docChgLst>
    <pc:chgData name="ياسر احمد صالح الضويان" userId="9bc7d5c9-ded4-4cd3-839c-f77aad4e5683" providerId="ADAL" clId="{C0C3448E-F35B-4B1E-A7F7-D1F2533A22BB}"/>
    <pc:docChg chg="undo custSel addSld delSld modSld">
      <pc:chgData name="ياسر احمد صالح الضويان" userId="9bc7d5c9-ded4-4cd3-839c-f77aad4e5683" providerId="ADAL" clId="{C0C3448E-F35B-4B1E-A7F7-D1F2533A22BB}" dt="2022-09-04T23:15:25.848" v="4894" actId="20577"/>
      <pc:docMkLst>
        <pc:docMk/>
      </pc:docMkLst>
      <pc:sldChg chg="modSp mod">
        <pc:chgData name="ياسر احمد صالح الضويان" userId="9bc7d5c9-ded4-4cd3-839c-f77aad4e5683" providerId="ADAL" clId="{C0C3448E-F35B-4B1E-A7F7-D1F2533A22BB}" dt="2022-09-04T23:15:25.848" v="4894" actId="20577"/>
        <pc:sldMkLst>
          <pc:docMk/>
          <pc:sldMk cId="3997768981" sldId="256"/>
        </pc:sldMkLst>
        <pc:spChg chg="mod">
          <ac:chgData name="ياسر احمد صالح الضويان" userId="9bc7d5c9-ded4-4cd3-839c-f77aad4e5683" providerId="ADAL" clId="{C0C3448E-F35B-4B1E-A7F7-D1F2533A22BB}" dt="2022-09-04T23:14:47.453" v="4857" actId="20577"/>
          <ac:spMkLst>
            <pc:docMk/>
            <pc:sldMk cId="3997768981" sldId="256"/>
            <ac:spMk id="2" creationId="{64CD39C8-7597-DC3E-AD27-0AA9486FC29E}"/>
          </ac:spMkLst>
        </pc:spChg>
        <pc:spChg chg="mod">
          <ac:chgData name="ياسر احمد صالح الضويان" userId="9bc7d5c9-ded4-4cd3-839c-f77aad4e5683" providerId="ADAL" clId="{C0C3448E-F35B-4B1E-A7F7-D1F2533A22BB}" dt="2022-09-04T23:15:25.848" v="4894" actId="20577"/>
          <ac:spMkLst>
            <pc:docMk/>
            <pc:sldMk cId="3997768981" sldId="256"/>
            <ac:spMk id="3" creationId="{E07DFC72-CD41-CDDF-B8AF-4962BA906B23}"/>
          </ac:spMkLst>
        </pc:spChg>
      </pc:sldChg>
      <pc:sldChg chg="modSp mod">
        <pc:chgData name="ياسر احمد صالح الضويان" userId="9bc7d5c9-ded4-4cd3-839c-f77aad4e5683" providerId="ADAL" clId="{C0C3448E-F35B-4B1E-A7F7-D1F2533A22BB}" dt="2022-09-04T22:35:26.352" v="4130" actId="5793"/>
        <pc:sldMkLst>
          <pc:docMk/>
          <pc:sldMk cId="934946585" sldId="257"/>
        </pc:sldMkLst>
        <pc:spChg chg="mod">
          <ac:chgData name="ياسر احمد صالح الضويان" userId="9bc7d5c9-ded4-4cd3-839c-f77aad4e5683" providerId="ADAL" clId="{C0C3448E-F35B-4B1E-A7F7-D1F2533A22BB}" dt="2022-09-04T22:35:26.352" v="4130" actId="5793"/>
          <ac:spMkLst>
            <pc:docMk/>
            <pc:sldMk cId="934946585" sldId="257"/>
            <ac:spMk id="3" creationId="{A93144CB-897C-6DCD-2129-F94F283F3606}"/>
          </ac:spMkLst>
        </pc:spChg>
      </pc:sldChg>
      <pc:sldChg chg="addSp modSp new mod">
        <pc:chgData name="ياسر احمد صالح الضويان" userId="9bc7d5c9-ded4-4cd3-839c-f77aad4e5683" providerId="ADAL" clId="{C0C3448E-F35B-4B1E-A7F7-D1F2533A22BB}" dt="2022-09-04T14:50:56.229" v="740" actId="1076"/>
        <pc:sldMkLst>
          <pc:docMk/>
          <pc:sldMk cId="1447434787" sldId="260"/>
        </pc:sldMkLst>
        <pc:spChg chg="mod">
          <ac:chgData name="ياسر احمد صالح الضويان" userId="9bc7d5c9-ded4-4cd3-839c-f77aad4e5683" providerId="ADAL" clId="{C0C3448E-F35B-4B1E-A7F7-D1F2533A22BB}" dt="2022-09-04T14:28:31.022" v="117" actId="20577"/>
          <ac:spMkLst>
            <pc:docMk/>
            <pc:sldMk cId="1447434787" sldId="260"/>
            <ac:spMk id="2" creationId="{E25EB484-689E-DFEA-20EC-7DF45E5613C9}"/>
          </ac:spMkLst>
        </pc:spChg>
        <pc:spChg chg="mod">
          <ac:chgData name="ياسر احمد صالح الضويان" userId="9bc7d5c9-ded4-4cd3-839c-f77aad4e5683" providerId="ADAL" clId="{C0C3448E-F35B-4B1E-A7F7-D1F2533A22BB}" dt="2022-09-04T14:50:44.534" v="739" actId="27636"/>
          <ac:spMkLst>
            <pc:docMk/>
            <pc:sldMk cId="1447434787" sldId="260"/>
            <ac:spMk id="3" creationId="{74FC1016-65FD-C388-D43E-F2D521B4C0C1}"/>
          </ac:spMkLst>
        </pc:spChg>
        <pc:spChg chg="add mod">
          <ac:chgData name="ياسر احمد صالح الضويان" userId="9bc7d5c9-ded4-4cd3-839c-f77aad4e5683" providerId="ADAL" clId="{C0C3448E-F35B-4B1E-A7F7-D1F2533A22BB}" dt="2022-09-04T14:50:56.229" v="740" actId="1076"/>
          <ac:spMkLst>
            <pc:docMk/>
            <pc:sldMk cId="1447434787" sldId="260"/>
            <ac:spMk id="7" creationId="{3072FFBF-4320-DF9A-F6E8-60D9A8F193AE}"/>
          </ac:spMkLst>
        </pc:spChg>
        <pc:picChg chg="add mod">
          <ac:chgData name="ياسر احمد صالح الضويان" userId="9bc7d5c9-ded4-4cd3-839c-f77aad4e5683" providerId="ADAL" clId="{C0C3448E-F35B-4B1E-A7F7-D1F2533A22BB}" dt="2022-09-04T14:50:27.645" v="734" actId="1035"/>
          <ac:picMkLst>
            <pc:docMk/>
            <pc:sldMk cId="1447434787" sldId="260"/>
            <ac:picMk id="5" creationId="{68D0ACAE-A268-E840-4CE6-E41BD4D38E3F}"/>
          </ac:picMkLst>
        </pc:picChg>
      </pc:sldChg>
      <pc:sldChg chg="addSp modSp new mod">
        <pc:chgData name="ياسر احمد صالح الضويان" userId="9bc7d5c9-ded4-4cd3-839c-f77aad4e5683" providerId="ADAL" clId="{C0C3448E-F35B-4B1E-A7F7-D1F2533A22BB}" dt="2022-09-04T21:18:25.590" v="2847" actId="20577"/>
        <pc:sldMkLst>
          <pc:docMk/>
          <pc:sldMk cId="2416917599" sldId="261"/>
        </pc:sldMkLst>
        <pc:spChg chg="mod">
          <ac:chgData name="ياسر احمد صالح الضويان" userId="9bc7d5c9-ded4-4cd3-839c-f77aad4e5683" providerId="ADAL" clId="{C0C3448E-F35B-4B1E-A7F7-D1F2533A22BB}" dt="2022-09-04T14:35:20.131" v="424" actId="20577"/>
          <ac:spMkLst>
            <pc:docMk/>
            <pc:sldMk cId="2416917599" sldId="261"/>
            <ac:spMk id="2" creationId="{9568260C-B748-1744-79A8-F5584E48904C}"/>
          </ac:spMkLst>
        </pc:spChg>
        <pc:spChg chg="mod">
          <ac:chgData name="ياسر احمد صالح الضويان" userId="9bc7d5c9-ded4-4cd3-839c-f77aad4e5683" providerId="ADAL" clId="{C0C3448E-F35B-4B1E-A7F7-D1F2533A22BB}" dt="2022-09-04T21:18:25.590" v="2847" actId="20577"/>
          <ac:spMkLst>
            <pc:docMk/>
            <pc:sldMk cId="2416917599" sldId="261"/>
            <ac:spMk id="3" creationId="{C5476A76-01F1-E0BD-5C30-55B42F39D968}"/>
          </ac:spMkLst>
        </pc:spChg>
        <pc:picChg chg="add mod modCrop">
          <ac:chgData name="ياسر احمد صالح الضويان" userId="9bc7d5c9-ded4-4cd3-839c-f77aad4e5683" providerId="ADAL" clId="{C0C3448E-F35B-4B1E-A7F7-D1F2533A22BB}" dt="2022-09-04T16:24:03.029" v="1685" actId="14100"/>
          <ac:picMkLst>
            <pc:docMk/>
            <pc:sldMk cId="2416917599" sldId="261"/>
            <ac:picMk id="5" creationId="{76F26E40-25CE-6B21-F2AF-9CD7568E6793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3366200130" sldId="261"/>
        </pc:sldMkLst>
      </pc:sldChg>
      <pc:sldChg chg="new del">
        <pc:chgData name="ياسر احمد صالح الضويان" userId="9bc7d5c9-ded4-4cd3-839c-f77aad4e5683" providerId="ADAL" clId="{C0C3448E-F35B-4B1E-A7F7-D1F2533A22BB}" dt="2022-09-04T14:51:09.760" v="741" actId="47"/>
        <pc:sldMkLst>
          <pc:docMk/>
          <pc:sldMk cId="375188021" sldId="262"/>
        </pc:sldMkLst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2073850904" sldId="262"/>
        </pc:sldMkLst>
      </pc:sldChg>
      <pc:sldChg chg="addSp delSp modSp add mod">
        <pc:chgData name="ياسر احمد صالح الضويان" userId="9bc7d5c9-ded4-4cd3-839c-f77aad4e5683" providerId="ADAL" clId="{C0C3448E-F35B-4B1E-A7F7-D1F2533A22BB}" dt="2022-09-04T16:44:16.081" v="2076" actId="1076"/>
        <pc:sldMkLst>
          <pc:docMk/>
          <pc:sldMk cId="2919486012" sldId="262"/>
        </pc:sldMkLst>
        <pc:spChg chg="mod">
          <ac:chgData name="ياسر احمد صالح الضويان" userId="9bc7d5c9-ded4-4cd3-839c-f77aad4e5683" providerId="ADAL" clId="{C0C3448E-F35B-4B1E-A7F7-D1F2533A22BB}" dt="2022-09-04T16:39:18.077" v="2055" actId="313"/>
          <ac:spMkLst>
            <pc:docMk/>
            <pc:sldMk cId="2919486012" sldId="262"/>
            <ac:spMk id="3" creationId="{C5476A76-01F1-E0BD-5C30-55B42F39D968}"/>
          </ac:spMkLst>
        </pc:spChg>
        <pc:picChg chg="del">
          <ac:chgData name="ياسر احمد صالح الضويان" userId="9bc7d5c9-ded4-4cd3-839c-f77aad4e5683" providerId="ADAL" clId="{C0C3448E-F35B-4B1E-A7F7-D1F2533A22BB}" dt="2022-09-04T15:14:16.498" v="1415" actId="478"/>
          <ac:picMkLst>
            <pc:docMk/>
            <pc:sldMk cId="2919486012" sldId="262"/>
            <ac:picMk id="5" creationId="{76F26E40-25CE-6B21-F2AF-9CD7568E6793}"/>
          </ac:picMkLst>
        </pc:picChg>
        <pc:picChg chg="add del mod">
          <ac:chgData name="ياسر احمد صالح الضويان" userId="9bc7d5c9-ded4-4cd3-839c-f77aad4e5683" providerId="ADAL" clId="{C0C3448E-F35B-4B1E-A7F7-D1F2533A22BB}" dt="2022-09-04T16:42:52.244" v="2057" actId="478"/>
          <ac:picMkLst>
            <pc:docMk/>
            <pc:sldMk cId="2919486012" sldId="262"/>
            <ac:picMk id="5" creationId="{DB770F32-72CD-DFAB-8597-2C2743429C9E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15:27:14.561" v="1683" actId="1076"/>
          <ac:picMkLst>
            <pc:docMk/>
            <pc:sldMk cId="2919486012" sldId="262"/>
            <ac:picMk id="6" creationId="{18B5AFAA-E7D9-96E8-5A1E-66E800DA6BBD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16:28:26.858" v="1761" actId="1076"/>
          <ac:picMkLst>
            <pc:docMk/>
            <pc:sldMk cId="2919486012" sldId="262"/>
            <ac:picMk id="8" creationId="{C6DEC5BE-12EE-67E7-A32E-19553C3939DC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16:44:16.081" v="2076" actId="1076"/>
          <ac:picMkLst>
            <pc:docMk/>
            <pc:sldMk cId="2919486012" sldId="262"/>
            <ac:picMk id="9" creationId="{D3D90394-496A-C2AC-21BA-399F10EDE932}"/>
          </ac:picMkLst>
        </pc:picChg>
      </pc:sldChg>
      <pc:sldChg chg="addSp modSp new mod">
        <pc:chgData name="ياسر احمد صالح الضويان" userId="9bc7d5c9-ded4-4cd3-839c-f77aad4e5683" providerId="ADAL" clId="{C0C3448E-F35B-4B1E-A7F7-D1F2533A22BB}" dt="2022-09-04T16:58:05.092" v="2444" actId="20577"/>
        <pc:sldMkLst>
          <pc:docMk/>
          <pc:sldMk cId="212709010" sldId="263"/>
        </pc:sldMkLst>
        <pc:spChg chg="mod">
          <ac:chgData name="ياسر احمد صالح الضويان" userId="9bc7d5c9-ded4-4cd3-839c-f77aad4e5683" providerId="ADAL" clId="{C0C3448E-F35B-4B1E-A7F7-D1F2533A22BB}" dt="2022-09-04T16:44:36.180" v="2082" actId="20577"/>
          <ac:spMkLst>
            <pc:docMk/>
            <pc:sldMk cId="212709010" sldId="263"/>
            <ac:spMk id="2" creationId="{AFA30F6C-35B3-5C98-E681-ECFCFC38851B}"/>
          </ac:spMkLst>
        </pc:spChg>
        <pc:spChg chg="mod">
          <ac:chgData name="ياسر احمد صالح الضويان" userId="9bc7d5c9-ded4-4cd3-839c-f77aad4e5683" providerId="ADAL" clId="{C0C3448E-F35B-4B1E-A7F7-D1F2533A22BB}" dt="2022-09-04T16:58:05.092" v="2444" actId="20577"/>
          <ac:spMkLst>
            <pc:docMk/>
            <pc:sldMk cId="212709010" sldId="263"/>
            <ac:spMk id="3" creationId="{AAFE45EA-BB0E-FF41-49FA-A44E67CF941F}"/>
          </ac:spMkLst>
        </pc:spChg>
        <pc:picChg chg="add mod modCrop">
          <ac:chgData name="ياسر احمد صالح الضويان" userId="9bc7d5c9-ded4-4cd3-839c-f77aad4e5683" providerId="ADAL" clId="{C0C3448E-F35B-4B1E-A7F7-D1F2533A22BB}" dt="2022-09-04T16:56:26.385" v="2392" actId="1076"/>
          <ac:picMkLst>
            <pc:docMk/>
            <pc:sldMk cId="212709010" sldId="263"/>
            <ac:picMk id="5" creationId="{82C53B2A-F274-F49A-31AE-AB5C298483BE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16:56:22.981" v="2391" actId="1076"/>
          <ac:picMkLst>
            <pc:docMk/>
            <pc:sldMk cId="212709010" sldId="263"/>
            <ac:picMk id="7" creationId="{65ADB8B7-5CE0-1FA3-DBBC-617D47A02ED3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1633471504" sldId="263"/>
        </pc:sldMkLst>
      </pc:sldChg>
      <pc:sldChg chg="addSp modSp new mod">
        <pc:chgData name="ياسر احمد صالح الضويان" userId="9bc7d5c9-ded4-4cd3-839c-f77aad4e5683" providerId="ADAL" clId="{C0C3448E-F35B-4B1E-A7F7-D1F2533A22BB}" dt="2022-09-04T17:03:19.370" v="2527" actId="14100"/>
        <pc:sldMkLst>
          <pc:docMk/>
          <pc:sldMk cId="641284442" sldId="264"/>
        </pc:sldMkLst>
        <pc:spChg chg="mod">
          <ac:chgData name="ياسر احمد صالح الضويان" userId="9bc7d5c9-ded4-4cd3-839c-f77aad4e5683" providerId="ADAL" clId="{C0C3448E-F35B-4B1E-A7F7-D1F2533A22BB}" dt="2022-09-04T16:56:42.251" v="2400" actId="20577"/>
          <ac:spMkLst>
            <pc:docMk/>
            <pc:sldMk cId="641284442" sldId="264"/>
            <ac:spMk id="2" creationId="{A2A464B9-8BF5-AA20-CABC-285B4BAFA01A}"/>
          </ac:spMkLst>
        </pc:spChg>
        <pc:spChg chg="mod">
          <ac:chgData name="ياسر احمد صالح الضويان" userId="9bc7d5c9-ded4-4cd3-839c-f77aad4e5683" providerId="ADAL" clId="{C0C3448E-F35B-4B1E-A7F7-D1F2533A22BB}" dt="2022-09-04T17:01:16.643" v="2517" actId="20577"/>
          <ac:spMkLst>
            <pc:docMk/>
            <pc:sldMk cId="641284442" sldId="264"/>
            <ac:spMk id="3" creationId="{F036FB95-578B-46FE-ADF2-A058258912CA}"/>
          </ac:spMkLst>
        </pc:spChg>
        <pc:picChg chg="add mod modCrop">
          <ac:chgData name="ياسر احمد صالح الضويان" userId="9bc7d5c9-ded4-4cd3-839c-f77aad4e5683" providerId="ADAL" clId="{C0C3448E-F35B-4B1E-A7F7-D1F2533A22BB}" dt="2022-09-04T16:59:20.860" v="2451" actId="1076"/>
          <ac:picMkLst>
            <pc:docMk/>
            <pc:sldMk cId="641284442" sldId="264"/>
            <ac:picMk id="5" creationId="{CA079D7D-483B-BBFE-EA8D-6B19402BECAE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17:03:19.370" v="2527" actId="14100"/>
          <ac:picMkLst>
            <pc:docMk/>
            <pc:sldMk cId="641284442" sldId="264"/>
            <ac:picMk id="7" creationId="{D1328BE0-64A1-7650-183C-86D7ED65F309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3885419746" sldId="264"/>
        </pc:sldMkLst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227319343" sldId="265"/>
        </pc:sldMkLst>
      </pc:sldChg>
      <pc:sldChg chg="addSp modSp new mod">
        <pc:chgData name="ياسر احمد صالح الضويان" userId="9bc7d5c9-ded4-4cd3-839c-f77aad4e5683" providerId="ADAL" clId="{C0C3448E-F35B-4B1E-A7F7-D1F2533A22BB}" dt="2022-09-04T18:02:02.418" v="2777" actId="20577"/>
        <pc:sldMkLst>
          <pc:docMk/>
          <pc:sldMk cId="561485881" sldId="265"/>
        </pc:sldMkLst>
        <pc:spChg chg="mod">
          <ac:chgData name="ياسر احمد صالح الضويان" userId="9bc7d5c9-ded4-4cd3-839c-f77aad4e5683" providerId="ADAL" clId="{C0C3448E-F35B-4B1E-A7F7-D1F2533A22BB}" dt="2022-09-04T17:03:41.296" v="2533" actId="20577"/>
          <ac:spMkLst>
            <pc:docMk/>
            <pc:sldMk cId="561485881" sldId="265"/>
            <ac:spMk id="2" creationId="{3AB3F03E-02FD-9F49-48C7-549265D40A2D}"/>
          </ac:spMkLst>
        </pc:spChg>
        <pc:spChg chg="mod">
          <ac:chgData name="ياسر احمد صالح الضويان" userId="9bc7d5c9-ded4-4cd3-839c-f77aad4e5683" providerId="ADAL" clId="{C0C3448E-F35B-4B1E-A7F7-D1F2533A22BB}" dt="2022-09-04T18:02:02.418" v="2777" actId="20577"/>
          <ac:spMkLst>
            <pc:docMk/>
            <pc:sldMk cId="561485881" sldId="265"/>
            <ac:spMk id="3" creationId="{34F5703F-CBF9-4E9D-2B48-12DA736BAE40}"/>
          </ac:spMkLst>
        </pc:spChg>
        <pc:picChg chg="add mod modCrop">
          <ac:chgData name="ياسر احمد صالح الضويان" userId="9bc7d5c9-ded4-4cd3-839c-f77aad4e5683" providerId="ADAL" clId="{C0C3448E-F35B-4B1E-A7F7-D1F2533A22BB}" dt="2022-09-04T18:01:46.688" v="2740" actId="14100"/>
          <ac:picMkLst>
            <pc:docMk/>
            <pc:sldMk cId="561485881" sldId="265"/>
            <ac:picMk id="5" creationId="{934619B3-9BE0-8405-8778-C877F2BB213D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18:01:51.292" v="2742" actId="1076"/>
          <ac:picMkLst>
            <pc:docMk/>
            <pc:sldMk cId="561485881" sldId="265"/>
            <ac:picMk id="6" creationId="{1908A979-B597-DD21-E5DA-FA96E4597629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18:01:49.721" v="2741" actId="1076"/>
          <ac:picMkLst>
            <pc:docMk/>
            <pc:sldMk cId="561485881" sldId="265"/>
            <ac:picMk id="7" creationId="{57D6218D-774E-FF61-DEC4-6CA778504776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1108794064" sldId="266"/>
        </pc:sldMkLst>
      </pc:sldChg>
      <pc:sldChg chg="addSp delSp modSp new mod">
        <pc:chgData name="ياسر احمد صالح الضويان" userId="9bc7d5c9-ded4-4cd3-839c-f77aad4e5683" providerId="ADAL" clId="{C0C3448E-F35B-4B1E-A7F7-D1F2533A22BB}" dt="2022-09-04T21:09:26.556" v="2846" actId="14100"/>
        <pc:sldMkLst>
          <pc:docMk/>
          <pc:sldMk cId="3680506636" sldId="266"/>
        </pc:sldMkLst>
        <pc:spChg chg="mod">
          <ac:chgData name="ياسر احمد صالح الضويان" userId="9bc7d5c9-ded4-4cd3-839c-f77aad4e5683" providerId="ADAL" clId="{C0C3448E-F35B-4B1E-A7F7-D1F2533A22BB}" dt="2022-09-04T20:59:26.410" v="2784" actId="20577"/>
          <ac:spMkLst>
            <pc:docMk/>
            <pc:sldMk cId="3680506636" sldId="266"/>
            <ac:spMk id="2" creationId="{C3CF3ED1-4A4A-C822-8BD4-70DCD7AF6B15}"/>
          </ac:spMkLst>
        </pc:spChg>
        <pc:spChg chg="mod">
          <ac:chgData name="ياسر احمد صالح الضويان" userId="9bc7d5c9-ded4-4cd3-839c-f77aad4e5683" providerId="ADAL" clId="{C0C3448E-F35B-4B1E-A7F7-D1F2533A22BB}" dt="2022-09-04T20:59:30.112" v="2785" actId="20577"/>
          <ac:spMkLst>
            <pc:docMk/>
            <pc:sldMk cId="3680506636" sldId="266"/>
            <ac:spMk id="3" creationId="{AB920BA7-1371-EA43-2B28-86EC2BEC3222}"/>
          </ac:spMkLst>
        </pc:spChg>
        <pc:graphicFrameChg chg="add del mod">
          <ac:chgData name="ياسر احمد صالح الضويان" userId="9bc7d5c9-ded4-4cd3-839c-f77aad4e5683" providerId="ADAL" clId="{C0C3448E-F35B-4B1E-A7F7-D1F2533A22BB}" dt="2022-09-04T20:59:49.259" v="2788" actId="3680"/>
          <ac:graphicFrameMkLst>
            <pc:docMk/>
            <pc:sldMk cId="3680506636" sldId="266"/>
            <ac:graphicFrameMk id="4" creationId="{CC5B78F3-250E-BB7A-AC6F-975D01CDDFB1}"/>
          </ac:graphicFrameMkLst>
        </pc:graphicFrameChg>
        <pc:graphicFrameChg chg="add mod modGraphic">
          <ac:chgData name="ياسر احمد صالح الضويان" userId="9bc7d5c9-ded4-4cd3-839c-f77aad4e5683" providerId="ADAL" clId="{C0C3448E-F35B-4B1E-A7F7-D1F2533A22BB}" dt="2022-09-04T21:03:18.885" v="2837" actId="14734"/>
          <ac:graphicFrameMkLst>
            <pc:docMk/>
            <pc:sldMk cId="3680506636" sldId="266"/>
            <ac:graphicFrameMk id="5" creationId="{D629DDC3-E458-C8CC-C620-A18E2CDDABC2}"/>
          </ac:graphicFrameMkLst>
        </pc:graphicFrameChg>
        <pc:picChg chg="add mod modCrop">
          <ac:chgData name="ياسر احمد صالح الضويان" userId="9bc7d5c9-ded4-4cd3-839c-f77aad4e5683" providerId="ADAL" clId="{C0C3448E-F35B-4B1E-A7F7-D1F2533A22BB}" dt="2022-09-04T21:09:26.556" v="2846" actId="14100"/>
          <ac:picMkLst>
            <pc:docMk/>
            <pc:sldMk cId="3680506636" sldId="266"/>
            <ac:picMk id="7" creationId="{EA1A11C6-62BD-6EDA-D5DD-88D726FAAA2F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1864122802" sldId="267"/>
        </pc:sldMkLst>
      </pc:sldChg>
      <pc:sldChg chg="addSp modSp new mod">
        <pc:chgData name="ياسر احمد صالح الضويان" userId="9bc7d5c9-ded4-4cd3-839c-f77aad4e5683" providerId="ADAL" clId="{C0C3448E-F35B-4B1E-A7F7-D1F2533A22BB}" dt="2022-09-04T21:29:04.303" v="3082" actId="1076"/>
        <pc:sldMkLst>
          <pc:docMk/>
          <pc:sldMk cId="3649296525" sldId="267"/>
        </pc:sldMkLst>
        <pc:spChg chg="mod">
          <ac:chgData name="ياسر احمد صالح الضويان" userId="9bc7d5c9-ded4-4cd3-839c-f77aad4e5683" providerId="ADAL" clId="{C0C3448E-F35B-4B1E-A7F7-D1F2533A22BB}" dt="2022-09-04T21:18:57.435" v="2855" actId="20577"/>
          <ac:spMkLst>
            <pc:docMk/>
            <pc:sldMk cId="3649296525" sldId="267"/>
            <ac:spMk id="2" creationId="{4D4432A1-29BB-E561-B75D-7882F42BA391}"/>
          </ac:spMkLst>
        </pc:spChg>
        <pc:spChg chg="mod">
          <ac:chgData name="ياسر احمد صالح الضويان" userId="9bc7d5c9-ded4-4cd3-839c-f77aad4e5683" providerId="ADAL" clId="{C0C3448E-F35B-4B1E-A7F7-D1F2533A22BB}" dt="2022-09-04T21:28:59.896" v="3081" actId="20577"/>
          <ac:spMkLst>
            <pc:docMk/>
            <pc:sldMk cId="3649296525" sldId="267"/>
            <ac:spMk id="3" creationId="{AE8FDAEB-0DD6-4F11-1969-1D1B41C95DD0}"/>
          </ac:spMkLst>
        </pc:spChg>
        <pc:picChg chg="add mod modCrop">
          <ac:chgData name="ياسر احمد صالح الضويان" userId="9bc7d5c9-ded4-4cd3-839c-f77aad4e5683" providerId="ADAL" clId="{C0C3448E-F35B-4B1E-A7F7-D1F2533A22BB}" dt="2022-09-04T21:29:04.303" v="3082" actId="1076"/>
          <ac:picMkLst>
            <pc:docMk/>
            <pc:sldMk cId="3649296525" sldId="267"/>
            <ac:picMk id="5" creationId="{5D4A0B1D-0FDB-2870-4894-791D1CBE658E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1415141702" sldId="268"/>
        </pc:sldMkLst>
      </pc:sldChg>
      <pc:sldChg chg="addSp delSp modSp add mod">
        <pc:chgData name="ياسر احمد صالح الضويان" userId="9bc7d5c9-ded4-4cd3-839c-f77aad4e5683" providerId="ADAL" clId="{C0C3448E-F35B-4B1E-A7F7-D1F2533A22BB}" dt="2022-09-04T21:41:28.700" v="3328" actId="1076"/>
        <pc:sldMkLst>
          <pc:docMk/>
          <pc:sldMk cId="3520845282" sldId="268"/>
        </pc:sldMkLst>
        <pc:spChg chg="mod">
          <ac:chgData name="ياسر احمد صالح الضويان" userId="9bc7d5c9-ded4-4cd3-839c-f77aad4e5683" providerId="ADAL" clId="{C0C3448E-F35B-4B1E-A7F7-D1F2533A22BB}" dt="2022-09-04T21:33:08.952" v="3294" actId="15"/>
          <ac:spMkLst>
            <pc:docMk/>
            <pc:sldMk cId="3520845282" sldId="268"/>
            <ac:spMk id="3" creationId="{AE8FDAEB-0DD6-4F11-1969-1D1B41C95DD0}"/>
          </ac:spMkLst>
        </pc:spChg>
        <pc:picChg chg="del">
          <ac:chgData name="ياسر احمد صالح الضويان" userId="9bc7d5c9-ded4-4cd3-839c-f77aad4e5683" providerId="ADAL" clId="{C0C3448E-F35B-4B1E-A7F7-D1F2533A22BB}" dt="2022-09-04T21:29:07.332" v="3083" actId="478"/>
          <ac:picMkLst>
            <pc:docMk/>
            <pc:sldMk cId="3520845282" sldId="268"/>
            <ac:picMk id="5" creationId="{5D4A0B1D-0FDB-2870-4894-791D1CBE658E}"/>
          </ac:picMkLst>
        </pc:picChg>
        <pc:picChg chg="add del mod modCrop">
          <ac:chgData name="ياسر احمد صالح الضويان" userId="9bc7d5c9-ded4-4cd3-839c-f77aad4e5683" providerId="ADAL" clId="{C0C3448E-F35B-4B1E-A7F7-D1F2533A22BB}" dt="2022-09-04T21:37:02.359" v="3306" actId="478"/>
          <ac:picMkLst>
            <pc:docMk/>
            <pc:sldMk cId="3520845282" sldId="268"/>
            <ac:picMk id="6" creationId="{B1362E55-7D3C-2CA9-F85C-C57249FC3EB3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1:41:28.700" v="3328" actId="1076"/>
          <ac:picMkLst>
            <pc:docMk/>
            <pc:sldMk cId="3520845282" sldId="268"/>
            <ac:picMk id="8" creationId="{6D7CF821-C26D-9C1A-1198-4A36B23A1EEA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1:41:18.522" v="3327" actId="1076"/>
          <ac:picMkLst>
            <pc:docMk/>
            <pc:sldMk cId="3520845282" sldId="268"/>
            <ac:picMk id="10" creationId="{97FC45FE-B265-F065-AD7E-8A16B7B0E3E2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1434236595" sldId="269"/>
        </pc:sldMkLst>
      </pc:sldChg>
      <pc:sldChg chg="addSp delSp modSp new mod">
        <pc:chgData name="ياسر احمد صالح الضويان" userId="9bc7d5c9-ded4-4cd3-839c-f77aad4e5683" providerId="ADAL" clId="{C0C3448E-F35B-4B1E-A7F7-D1F2533A22BB}" dt="2022-09-04T22:02:06.331" v="3602" actId="14100"/>
        <pc:sldMkLst>
          <pc:docMk/>
          <pc:sldMk cId="3078964723" sldId="269"/>
        </pc:sldMkLst>
        <pc:spChg chg="mod">
          <ac:chgData name="ياسر احمد صالح الضويان" userId="9bc7d5c9-ded4-4cd3-839c-f77aad4e5683" providerId="ADAL" clId="{C0C3448E-F35B-4B1E-A7F7-D1F2533A22BB}" dt="2022-09-04T21:43:32.777" v="3346" actId="20577"/>
          <ac:spMkLst>
            <pc:docMk/>
            <pc:sldMk cId="3078964723" sldId="269"/>
            <ac:spMk id="2" creationId="{50D58BA5-96D2-9EE7-CD7F-2FADD74DD8CE}"/>
          </ac:spMkLst>
        </pc:spChg>
        <pc:spChg chg="mod">
          <ac:chgData name="ياسر احمد صالح الضويان" userId="9bc7d5c9-ded4-4cd3-839c-f77aad4e5683" providerId="ADAL" clId="{C0C3448E-F35B-4B1E-A7F7-D1F2533A22BB}" dt="2022-09-04T21:59:37.447" v="3573" actId="20577"/>
          <ac:spMkLst>
            <pc:docMk/>
            <pc:sldMk cId="3078964723" sldId="269"/>
            <ac:spMk id="3" creationId="{D92D5492-07CC-C14D-660C-8A4AB0DE1EB9}"/>
          </ac:spMkLst>
        </pc:spChg>
        <pc:picChg chg="add del mod modCrop">
          <ac:chgData name="ياسر احمد صالح الضويان" userId="9bc7d5c9-ded4-4cd3-839c-f77aad4e5683" providerId="ADAL" clId="{C0C3448E-F35B-4B1E-A7F7-D1F2533A22BB}" dt="2022-09-04T21:54:30.320" v="3503" actId="478"/>
          <ac:picMkLst>
            <pc:docMk/>
            <pc:sldMk cId="3078964723" sldId="269"/>
            <ac:picMk id="5" creationId="{428754AF-152F-C316-178B-ED97A63D2436}"/>
          </ac:picMkLst>
        </pc:picChg>
        <pc:picChg chg="add del mod modCrop">
          <ac:chgData name="ياسر احمد صالح الضويان" userId="9bc7d5c9-ded4-4cd3-839c-f77aad4e5683" providerId="ADAL" clId="{C0C3448E-F35B-4B1E-A7F7-D1F2533A22BB}" dt="2022-09-04T22:01:56.327" v="3600" actId="478"/>
          <ac:picMkLst>
            <pc:docMk/>
            <pc:sldMk cId="3078964723" sldId="269"/>
            <ac:picMk id="7" creationId="{BDC00643-B411-B315-EF7A-820E55902AD9}"/>
          </ac:picMkLst>
        </pc:picChg>
        <pc:picChg chg="add del mod">
          <ac:chgData name="ياسر احمد صالح الضويان" userId="9bc7d5c9-ded4-4cd3-839c-f77aad4e5683" providerId="ADAL" clId="{C0C3448E-F35B-4B1E-A7F7-D1F2533A22BB}" dt="2022-09-04T22:00:31.832" v="3578" actId="931"/>
          <ac:picMkLst>
            <pc:docMk/>
            <pc:sldMk cId="3078964723" sldId="269"/>
            <ac:picMk id="9" creationId="{9D4DB279-271D-DF93-AAA4-DA1E95A9A056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2:02:06.331" v="3602" actId="14100"/>
          <ac:picMkLst>
            <pc:docMk/>
            <pc:sldMk cId="3078964723" sldId="269"/>
            <ac:picMk id="11" creationId="{CADAAAC8-661C-DA60-E7C8-406DCDD1828C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1856503641" sldId="270"/>
        </pc:sldMkLst>
      </pc:sldChg>
      <pc:sldChg chg="addSp modSp new mod">
        <pc:chgData name="ياسر احمد صالح الضويان" userId="9bc7d5c9-ded4-4cd3-839c-f77aad4e5683" providerId="ADAL" clId="{C0C3448E-F35B-4B1E-A7F7-D1F2533A22BB}" dt="2022-09-04T22:12:51.857" v="3827" actId="1076"/>
        <pc:sldMkLst>
          <pc:docMk/>
          <pc:sldMk cId="2541070785" sldId="270"/>
        </pc:sldMkLst>
        <pc:spChg chg="mod">
          <ac:chgData name="ياسر احمد صالح الضويان" userId="9bc7d5c9-ded4-4cd3-839c-f77aad4e5683" providerId="ADAL" clId="{C0C3448E-F35B-4B1E-A7F7-D1F2533A22BB}" dt="2022-09-04T22:02:28.911" v="3604"/>
          <ac:spMkLst>
            <pc:docMk/>
            <pc:sldMk cId="2541070785" sldId="270"/>
            <ac:spMk id="2" creationId="{F2A3FF20-7418-930A-3A0C-093AED261FB2}"/>
          </ac:spMkLst>
        </pc:spChg>
        <pc:spChg chg="mod">
          <ac:chgData name="ياسر احمد صالح الضويان" userId="9bc7d5c9-ded4-4cd3-839c-f77aad4e5683" providerId="ADAL" clId="{C0C3448E-F35B-4B1E-A7F7-D1F2533A22BB}" dt="2022-09-04T22:12:37.261" v="3825" actId="1076"/>
          <ac:spMkLst>
            <pc:docMk/>
            <pc:sldMk cId="2541070785" sldId="270"/>
            <ac:spMk id="3" creationId="{C05A91C5-0FAB-D104-94B1-FDD8EF4ADAB9}"/>
          </ac:spMkLst>
        </pc:spChg>
        <pc:picChg chg="add mod modCrop">
          <ac:chgData name="ياسر احمد صالح الضويان" userId="9bc7d5c9-ded4-4cd3-839c-f77aad4e5683" providerId="ADAL" clId="{C0C3448E-F35B-4B1E-A7F7-D1F2533A22BB}" dt="2022-09-04T22:12:51.857" v="3827" actId="1076"/>
          <ac:picMkLst>
            <pc:docMk/>
            <pc:sldMk cId="2541070785" sldId="270"/>
            <ac:picMk id="5" creationId="{9C34CA9F-00A1-E983-0ABB-65E2FE5FDE78}"/>
          </ac:picMkLst>
        </pc:picChg>
      </pc:sldChg>
      <pc:sldChg chg="addSp modSp new mod">
        <pc:chgData name="ياسر احمد صالح الضويان" userId="9bc7d5c9-ded4-4cd3-839c-f77aad4e5683" providerId="ADAL" clId="{C0C3448E-F35B-4B1E-A7F7-D1F2533A22BB}" dt="2022-09-04T22:19:37.880" v="3900" actId="20577"/>
        <pc:sldMkLst>
          <pc:docMk/>
          <pc:sldMk cId="700890573" sldId="271"/>
        </pc:sldMkLst>
        <pc:spChg chg="mod">
          <ac:chgData name="ياسر احمد صالح الضويان" userId="9bc7d5c9-ded4-4cd3-839c-f77aad4e5683" providerId="ADAL" clId="{C0C3448E-F35B-4B1E-A7F7-D1F2533A22BB}" dt="2022-09-04T22:13:34.313" v="3829"/>
          <ac:spMkLst>
            <pc:docMk/>
            <pc:sldMk cId="700890573" sldId="271"/>
            <ac:spMk id="2" creationId="{9022BAFD-CD64-038A-9015-67B82809F044}"/>
          </ac:spMkLst>
        </pc:spChg>
        <pc:spChg chg="mod">
          <ac:chgData name="ياسر احمد صالح الضويان" userId="9bc7d5c9-ded4-4cd3-839c-f77aad4e5683" providerId="ADAL" clId="{C0C3448E-F35B-4B1E-A7F7-D1F2533A22BB}" dt="2022-09-04T22:19:37.880" v="3900" actId="20577"/>
          <ac:spMkLst>
            <pc:docMk/>
            <pc:sldMk cId="700890573" sldId="271"/>
            <ac:spMk id="3" creationId="{6FC415C4-7919-EC58-6D81-87FBB241C7AD}"/>
          </ac:spMkLst>
        </pc:spChg>
        <pc:picChg chg="add mod modCrop">
          <ac:chgData name="ياسر احمد صالح الضويان" userId="9bc7d5c9-ded4-4cd3-839c-f77aad4e5683" providerId="ADAL" clId="{C0C3448E-F35B-4B1E-A7F7-D1F2533A22BB}" dt="2022-09-04T22:19:19.642" v="3885" actId="14100"/>
          <ac:picMkLst>
            <pc:docMk/>
            <pc:sldMk cId="700890573" sldId="271"/>
            <ac:picMk id="5" creationId="{8018199F-6DF6-659E-817D-9EC71D5C1A76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1351717963" sldId="272"/>
        </pc:sldMkLst>
      </pc:sldChg>
      <pc:sldChg chg="addSp modSp new mod">
        <pc:chgData name="ياسر احمد صالح الضويان" userId="9bc7d5c9-ded4-4cd3-839c-f77aad4e5683" providerId="ADAL" clId="{C0C3448E-F35B-4B1E-A7F7-D1F2533A22BB}" dt="2022-09-04T22:33:02.250" v="4110" actId="14100"/>
        <pc:sldMkLst>
          <pc:docMk/>
          <pc:sldMk cId="3380922583" sldId="272"/>
        </pc:sldMkLst>
        <pc:spChg chg="mod">
          <ac:chgData name="ياسر احمد صالح الضويان" userId="9bc7d5c9-ded4-4cd3-839c-f77aad4e5683" providerId="ADAL" clId="{C0C3448E-F35B-4B1E-A7F7-D1F2533A22BB}" dt="2022-09-04T22:21:01.515" v="3907" actId="5793"/>
          <ac:spMkLst>
            <pc:docMk/>
            <pc:sldMk cId="3380922583" sldId="272"/>
            <ac:spMk id="2" creationId="{6A2BFE54-5E20-CFAE-030B-0C26BEA93970}"/>
          </ac:spMkLst>
        </pc:spChg>
        <pc:spChg chg="mod">
          <ac:chgData name="ياسر احمد صالح الضويان" userId="9bc7d5c9-ded4-4cd3-839c-f77aad4e5683" providerId="ADAL" clId="{C0C3448E-F35B-4B1E-A7F7-D1F2533A22BB}" dt="2022-09-04T22:29:51.669" v="4102" actId="20577"/>
          <ac:spMkLst>
            <pc:docMk/>
            <pc:sldMk cId="3380922583" sldId="272"/>
            <ac:spMk id="3" creationId="{237E5B50-7824-7524-0BAA-0FE445863B4E}"/>
          </ac:spMkLst>
        </pc:spChg>
        <pc:picChg chg="add mod modCrop">
          <ac:chgData name="ياسر احمد صالح الضويان" userId="9bc7d5c9-ded4-4cd3-839c-f77aad4e5683" providerId="ADAL" clId="{C0C3448E-F35B-4B1E-A7F7-D1F2533A22BB}" dt="2022-09-04T22:33:02.250" v="4110" actId="14100"/>
          <ac:picMkLst>
            <pc:docMk/>
            <pc:sldMk cId="3380922583" sldId="272"/>
            <ac:picMk id="5" creationId="{69931AA6-2801-CB1D-F22C-3C32DBD660C7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3092410653" sldId="273"/>
        </pc:sldMkLst>
      </pc:sldChg>
      <pc:sldChg chg="addSp delSp modSp new mod modClrScheme chgLayout">
        <pc:chgData name="ياسر احمد صالح الضويان" userId="9bc7d5c9-ded4-4cd3-839c-f77aad4e5683" providerId="ADAL" clId="{C0C3448E-F35B-4B1E-A7F7-D1F2533A22BB}" dt="2022-09-04T22:35:45.610" v="4144" actId="20577"/>
        <pc:sldMkLst>
          <pc:docMk/>
          <pc:sldMk cId="3140567283" sldId="273"/>
        </pc:sldMkLst>
        <pc:spChg chg="del mod ord">
          <ac:chgData name="ياسر احمد صالح الضويان" userId="9bc7d5c9-ded4-4cd3-839c-f77aad4e5683" providerId="ADAL" clId="{C0C3448E-F35B-4B1E-A7F7-D1F2533A22BB}" dt="2022-09-04T22:35:39.939" v="4132" actId="700"/>
          <ac:spMkLst>
            <pc:docMk/>
            <pc:sldMk cId="3140567283" sldId="273"/>
            <ac:spMk id="2" creationId="{5CF42760-3403-3434-1DA7-8DADA3AD9677}"/>
          </ac:spMkLst>
        </pc:spChg>
        <pc:spChg chg="del mod ord">
          <ac:chgData name="ياسر احمد صالح الضويان" userId="9bc7d5c9-ded4-4cd3-839c-f77aad4e5683" providerId="ADAL" clId="{C0C3448E-F35B-4B1E-A7F7-D1F2533A22BB}" dt="2022-09-04T22:35:39.939" v="4132" actId="700"/>
          <ac:spMkLst>
            <pc:docMk/>
            <pc:sldMk cId="3140567283" sldId="273"/>
            <ac:spMk id="3" creationId="{067E2706-5770-51FE-CB80-7C28DA6BBAD5}"/>
          </ac:spMkLst>
        </pc:spChg>
        <pc:spChg chg="add mod ord">
          <ac:chgData name="ياسر احمد صالح الضويان" userId="9bc7d5c9-ded4-4cd3-839c-f77aad4e5683" providerId="ADAL" clId="{C0C3448E-F35B-4B1E-A7F7-D1F2533A22BB}" dt="2022-09-04T22:35:45.610" v="4144" actId="20577"/>
          <ac:spMkLst>
            <pc:docMk/>
            <pc:sldMk cId="3140567283" sldId="273"/>
            <ac:spMk id="4" creationId="{A00F031B-0E85-E2D5-C17C-A8CBEA060248}"/>
          </ac:spMkLst>
        </pc:spChg>
        <pc:spChg chg="add mod ord">
          <ac:chgData name="ياسر احمد صالح الضويان" userId="9bc7d5c9-ded4-4cd3-839c-f77aad4e5683" providerId="ADAL" clId="{C0C3448E-F35B-4B1E-A7F7-D1F2533A22BB}" dt="2022-09-04T22:35:39.939" v="4132" actId="700"/>
          <ac:spMkLst>
            <pc:docMk/>
            <pc:sldMk cId="3140567283" sldId="273"/>
            <ac:spMk id="5" creationId="{DBED0350-B2A2-63CB-5765-5EEB7AB153ED}"/>
          </ac:spMkLst>
        </pc:spChg>
      </pc:sldChg>
      <pc:sldChg chg="addSp delSp modSp new mod">
        <pc:chgData name="ياسر احمد صالح الضويان" userId="9bc7d5c9-ded4-4cd3-839c-f77aad4e5683" providerId="ADAL" clId="{C0C3448E-F35B-4B1E-A7F7-D1F2533A22BB}" dt="2022-09-04T22:56:35.039" v="4507" actId="14100"/>
        <pc:sldMkLst>
          <pc:docMk/>
          <pc:sldMk cId="1024382172" sldId="274"/>
        </pc:sldMkLst>
        <pc:spChg chg="mod">
          <ac:chgData name="ياسر احمد صالح الضويان" userId="9bc7d5c9-ded4-4cd3-839c-f77aad4e5683" providerId="ADAL" clId="{C0C3448E-F35B-4B1E-A7F7-D1F2533A22BB}" dt="2022-09-04T22:35:54.896" v="4156" actId="5793"/>
          <ac:spMkLst>
            <pc:docMk/>
            <pc:sldMk cId="1024382172" sldId="274"/>
            <ac:spMk id="2" creationId="{7F4A7562-6DCE-1151-7B4F-4E87CC7CDF8B}"/>
          </ac:spMkLst>
        </pc:spChg>
        <pc:spChg chg="mod">
          <ac:chgData name="ياسر احمد صالح الضويان" userId="9bc7d5c9-ded4-4cd3-839c-f77aad4e5683" providerId="ADAL" clId="{C0C3448E-F35B-4B1E-A7F7-D1F2533A22BB}" dt="2022-09-04T22:45:41.929" v="4462" actId="20577"/>
          <ac:spMkLst>
            <pc:docMk/>
            <pc:sldMk cId="1024382172" sldId="274"/>
            <ac:spMk id="3" creationId="{F675FD79-62F6-368D-EDBE-F14694A929EF}"/>
          </ac:spMkLst>
        </pc:spChg>
        <pc:picChg chg="add mod modCrop">
          <ac:chgData name="ياسر احمد صالح الضويان" userId="9bc7d5c9-ded4-4cd3-839c-f77aad4e5683" providerId="ADAL" clId="{C0C3448E-F35B-4B1E-A7F7-D1F2533A22BB}" dt="2022-09-04T22:56:35.039" v="4507" actId="14100"/>
          <ac:picMkLst>
            <pc:docMk/>
            <pc:sldMk cId="1024382172" sldId="274"/>
            <ac:picMk id="5" creationId="{E399DD45-4777-3C6A-10B2-ABCF74003168}"/>
          </ac:picMkLst>
        </pc:picChg>
        <pc:picChg chg="add del mod">
          <ac:chgData name="ياسر احمد صالح الضويان" userId="9bc7d5c9-ded4-4cd3-839c-f77aad4e5683" providerId="ADAL" clId="{C0C3448E-F35B-4B1E-A7F7-D1F2533A22BB}" dt="2022-09-04T22:52:12.318" v="4473" actId="478"/>
          <ac:picMkLst>
            <pc:docMk/>
            <pc:sldMk cId="1024382172" sldId="274"/>
            <ac:picMk id="7" creationId="{6EAB3672-E793-88B6-43F6-570975A3A105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2:52:55.070" v="4486" actId="14100"/>
          <ac:picMkLst>
            <pc:docMk/>
            <pc:sldMk cId="1024382172" sldId="274"/>
            <ac:picMk id="9" creationId="{3250CDD3-B4C7-7BAA-4676-3FD611888F06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2:55:50.189" v="4497" actId="14100"/>
          <ac:picMkLst>
            <pc:docMk/>
            <pc:sldMk cId="1024382172" sldId="274"/>
            <ac:picMk id="11" creationId="{49BF17D0-71A8-D0A0-C5A1-40D38A5834D9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2:56:28.527" v="4505" actId="14100"/>
          <ac:picMkLst>
            <pc:docMk/>
            <pc:sldMk cId="1024382172" sldId="274"/>
            <ac:picMk id="13" creationId="{013CEC0F-9EEA-30F9-EC0E-8537A70D0D31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1027088865" sldId="274"/>
        </pc:sldMkLst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391016533" sldId="275"/>
        </pc:sldMkLst>
      </pc:sldChg>
      <pc:sldChg chg="addSp delSp modSp add mod">
        <pc:chgData name="ياسر احمد صالح الضويان" userId="9bc7d5c9-ded4-4cd3-839c-f77aad4e5683" providerId="ADAL" clId="{C0C3448E-F35B-4B1E-A7F7-D1F2533A22BB}" dt="2022-09-04T23:13:00.935" v="4855" actId="1076"/>
        <pc:sldMkLst>
          <pc:docMk/>
          <pc:sldMk cId="1626247435" sldId="275"/>
        </pc:sldMkLst>
        <pc:spChg chg="mod">
          <ac:chgData name="ياسر احمد صالح الضويان" userId="9bc7d5c9-ded4-4cd3-839c-f77aad4e5683" providerId="ADAL" clId="{C0C3448E-F35B-4B1E-A7F7-D1F2533A22BB}" dt="2022-09-04T23:11:14.072" v="4835" actId="20577"/>
          <ac:spMkLst>
            <pc:docMk/>
            <pc:sldMk cId="1626247435" sldId="275"/>
            <ac:spMk id="3" creationId="{F675FD79-62F6-368D-EDBE-F14694A929EF}"/>
          </ac:spMkLst>
        </pc:spChg>
        <pc:picChg chg="del">
          <ac:chgData name="ياسر احمد صالح الضويان" userId="9bc7d5c9-ded4-4cd3-839c-f77aad4e5683" providerId="ADAL" clId="{C0C3448E-F35B-4B1E-A7F7-D1F2533A22BB}" dt="2022-09-04T22:57:41.742" v="4512" actId="478"/>
          <ac:picMkLst>
            <pc:docMk/>
            <pc:sldMk cId="1626247435" sldId="275"/>
            <ac:picMk id="5" creationId="{E399DD45-4777-3C6A-10B2-ABCF74003168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3:02:27.228" v="4658" actId="14100"/>
          <ac:picMkLst>
            <pc:docMk/>
            <pc:sldMk cId="1626247435" sldId="275"/>
            <ac:picMk id="6" creationId="{FB94C734-E8F0-48C3-F500-A019B9AEB3A0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3:12:02.498" v="4843" actId="1076"/>
          <ac:picMkLst>
            <pc:docMk/>
            <pc:sldMk cId="1626247435" sldId="275"/>
            <ac:picMk id="8" creationId="{2E2839FE-9ABD-387C-9CB2-1B4D1651D4E5}"/>
          </ac:picMkLst>
        </pc:picChg>
        <pc:picChg chg="del">
          <ac:chgData name="ياسر احمد صالح الضويان" userId="9bc7d5c9-ded4-4cd3-839c-f77aad4e5683" providerId="ADAL" clId="{C0C3448E-F35B-4B1E-A7F7-D1F2533A22BB}" dt="2022-09-04T22:57:40.130" v="4510" actId="478"/>
          <ac:picMkLst>
            <pc:docMk/>
            <pc:sldMk cId="1626247435" sldId="275"/>
            <ac:picMk id="9" creationId="{3250CDD3-B4C7-7BAA-4676-3FD611888F06}"/>
          </ac:picMkLst>
        </pc:picChg>
        <pc:picChg chg="del">
          <ac:chgData name="ياسر احمد صالح الضويان" userId="9bc7d5c9-ded4-4cd3-839c-f77aad4e5683" providerId="ADAL" clId="{C0C3448E-F35B-4B1E-A7F7-D1F2533A22BB}" dt="2022-09-04T22:57:40.942" v="4511" actId="478"/>
          <ac:picMkLst>
            <pc:docMk/>
            <pc:sldMk cId="1626247435" sldId="275"/>
            <ac:picMk id="11" creationId="{49BF17D0-71A8-D0A0-C5A1-40D38A5834D9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3:12:07.612" v="4844" actId="14100"/>
          <ac:picMkLst>
            <pc:docMk/>
            <pc:sldMk cId="1626247435" sldId="275"/>
            <ac:picMk id="12" creationId="{7D536D05-597B-9FFC-E985-02C92E3AAFAC}"/>
          </ac:picMkLst>
        </pc:picChg>
        <pc:picChg chg="del">
          <ac:chgData name="ياسر احمد صالح الضويان" userId="9bc7d5c9-ded4-4cd3-839c-f77aad4e5683" providerId="ADAL" clId="{C0C3448E-F35B-4B1E-A7F7-D1F2533A22BB}" dt="2022-09-04T22:57:42.620" v="4513" actId="478"/>
          <ac:picMkLst>
            <pc:docMk/>
            <pc:sldMk cId="1626247435" sldId="275"/>
            <ac:picMk id="13" creationId="{013CEC0F-9EEA-30F9-EC0E-8537A70D0D31}"/>
          </ac:picMkLst>
        </pc:picChg>
        <pc:picChg chg="add mod modCrop">
          <ac:chgData name="ياسر احمد صالح الضويان" userId="9bc7d5c9-ded4-4cd3-839c-f77aad4e5683" providerId="ADAL" clId="{C0C3448E-F35B-4B1E-A7F7-D1F2533A22BB}" dt="2022-09-04T23:13:00.935" v="4855" actId="1076"/>
          <ac:picMkLst>
            <pc:docMk/>
            <pc:sldMk cId="1626247435" sldId="275"/>
            <ac:picMk id="15" creationId="{E3F57013-1F7B-EBA5-09C4-CC5D206BF5F5}"/>
          </ac:picMkLst>
        </pc:picChg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2546243042" sldId="277"/>
        </pc:sldMkLst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1263449422" sldId="278"/>
        </pc:sldMkLst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875470679" sldId="279"/>
        </pc:sldMkLst>
      </pc:sldChg>
      <pc:sldChg chg="del">
        <pc:chgData name="ياسر احمد صالح الضويان" userId="9bc7d5c9-ded4-4cd3-839c-f77aad4e5683" providerId="ADAL" clId="{C0C3448E-F35B-4B1E-A7F7-D1F2533A22BB}" dt="2022-09-04T14:09:11.429" v="0" actId="47"/>
        <pc:sldMkLst>
          <pc:docMk/>
          <pc:sldMk cId="3060513053" sldId="280"/>
        </pc:sldMkLst>
      </pc:sldChg>
    </pc:docChg>
  </pc:docChgLst>
  <pc:docChgLst>
    <pc:chgData name="ياسر احمد صالح الضويان" userId="9bc7d5c9-ded4-4cd3-839c-f77aad4e5683" providerId="ADAL" clId="{4897691F-26DD-4A56-B9EC-8B97D08C5422}"/>
    <pc:docChg chg="undo custSel addSld delSld modSld">
      <pc:chgData name="ياسر احمد صالح الضويان" userId="9bc7d5c9-ded4-4cd3-839c-f77aad4e5683" providerId="ADAL" clId="{4897691F-26DD-4A56-B9EC-8B97D08C5422}" dt="2022-09-19T06:18:22.876" v="10408" actId="20577"/>
      <pc:docMkLst>
        <pc:docMk/>
      </pc:docMkLst>
      <pc:sldChg chg="modSp mod">
        <pc:chgData name="ياسر احمد صالح الضويان" userId="9bc7d5c9-ded4-4cd3-839c-f77aad4e5683" providerId="ADAL" clId="{4897691F-26DD-4A56-B9EC-8B97D08C5422}" dt="2022-09-11T18:57:36.787" v="2480" actId="313"/>
        <pc:sldMkLst>
          <pc:docMk/>
          <pc:sldMk cId="3997768981" sldId="256"/>
        </pc:sldMkLst>
        <pc:spChg chg="mod">
          <ac:chgData name="ياسر احمد صالح الضويان" userId="9bc7d5c9-ded4-4cd3-839c-f77aad4e5683" providerId="ADAL" clId="{4897691F-26DD-4A56-B9EC-8B97D08C5422}" dt="2022-09-11T18:57:36.787" v="2480" actId="313"/>
          <ac:spMkLst>
            <pc:docMk/>
            <pc:sldMk cId="3997768981" sldId="256"/>
            <ac:spMk id="2" creationId="{64CD39C8-7597-DC3E-AD27-0AA9486FC29E}"/>
          </ac:spMkLst>
        </pc:sp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934946585" sldId="257"/>
        </pc:sldMkLst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2187670458" sldId="260"/>
        </pc:sldMkLst>
      </pc:sldChg>
      <pc:sldChg chg="modSp new mod">
        <pc:chgData name="ياسر احمد صالح الضويان" userId="9bc7d5c9-ded4-4cd3-839c-f77aad4e5683" providerId="ADAL" clId="{4897691F-26DD-4A56-B9EC-8B97D08C5422}" dt="2022-09-15T13:55:43.032" v="5178" actId="20577"/>
        <pc:sldMkLst>
          <pc:docMk/>
          <pc:sldMk cId="2859718488" sldId="260"/>
        </pc:sldMkLst>
        <pc:spChg chg="mod">
          <ac:chgData name="ياسر احمد صالح الضويان" userId="9bc7d5c9-ded4-4cd3-839c-f77aad4e5683" providerId="ADAL" clId="{4897691F-26DD-4A56-B9EC-8B97D08C5422}" dt="2022-09-11T14:10:41.871" v="42" actId="5793"/>
          <ac:spMkLst>
            <pc:docMk/>
            <pc:sldMk cId="2859718488" sldId="260"/>
            <ac:spMk id="2" creationId="{2083976A-1F4E-7B74-56E0-6B1119F4BA29}"/>
          </ac:spMkLst>
        </pc:spChg>
        <pc:spChg chg="mod">
          <ac:chgData name="ياسر احمد صالح الضويان" userId="9bc7d5c9-ded4-4cd3-839c-f77aad4e5683" providerId="ADAL" clId="{4897691F-26DD-4A56-B9EC-8B97D08C5422}" dt="2022-09-15T13:55:43.032" v="5178" actId="20577"/>
          <ac:spMkLst>
            <pc:docMk/>
            <pc:sldMk cId="2859718488" sldId="260"/>
            <ac:spMk id="3" creationId="{CF3679B7-1092-00F2-9D8A-161A02193C1B}"/>
          </ac:spMkLst>
        </pc:spChg>
      </pc:sldChg>
      <pc:sldChg chg="addSp modSp new mod">
        <pc:chgData name="ياسر احمد صالح الضويان" userId="9bc7d5c9-ded4-4cd3-839c-f77aad4e5683" providerId="ADAL" clId="{4897691F-26DD-4A56-B9EC-8B97D08C5422}" dt="2022-09-17T19:20:25.676" v="9917" actId="1076"/>
        <pc:sldMkLst>
          <pc:docMk/>
          <pc:sldMk cId="129195684" sldId="261"/>
        </pc:sldMkLst>
        <pc:spChg chg="mod">
          <ac:chgData name="ياسر احمد صالح الضويان" userId="9bc7d5c9-ded4-4cd3-839c-f77aad4e5683" providerId="ADAL" clId="{4897691F-26DD-4A56-B9EC-8B97D08C5422}" dt="2022-09-11T14:15:42.647" v="175" actId="20577"/>
          <ac:spMkLst>
            <pc:docMk/>
            <pc:sldMk cId="129195684" sldId="261"/>
            <ac:spMk id="2" creationId="{1D43BA80-4026-D474-C819-17473A9EB557}"/>
          </ac:spMkLst>
        </pc:spChg>
        <pc:spChg chg="mod">
          <ac:chgData name="ياسر احمد صالح الضويان" userId="9bc7d5c9-ded4-4cd3-839c-f77aad4e5683" providerId="ADAL" clId="{4897691F-26DD-4A56-B9EC-8B97D08C5422}" dt="2022-09-11T14:33:59.885" v="776" actId="20577"/>
          <ac:spMkLst>
            <pc:docMk/>
            <pc:sldMk cId="129195684" sldId="261"/>
            <ac:spMk id="3" creationId="{B6E77D93-FC85-39BA-6722-76A7CC35E764}"/>
          </ac:spMkLst>
        </pc:spChg>
        <pc:picChg chg="add mod">
          <ac:chgData name="ياسر احمد صالح الضويان" userId="9bc7d5c9-ded4-4cd3-839c-f77aad4e5683" providerId="ADAL" clId="{4897691F-26DD-4A56-B9EC-8B97D08C5422}" dt="2022-09-17T19:20:25.676" v="9917" actId="1076"/>
          <ac:picMkLst>
            <pc:docMk/>
            <pc:sldMk cId="129195684" sldId="261"/>
            <ac:picMk id="5" creationId="{98B10650-BF86-29D7-F7F8-AC373D5EBA20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456511120" sldId="261"/>
        </pc:sldMkLst>
      </pc:sldChg>
      <pc:sldChg chg="modSp new mod">
        <pc:chgData name="ياسر احمد صالح الضويان" userId="9bc7d5c9-ded4-4cd3-839c-f77aad4e5683" providerId="ADAL" clId="{4897691F-26DD-4A56-B9EC-8B97D08C5422}" dt="2022-09-16T21:30:17.330" v="9290" actId="20577"/>
        <pc:sldMkLst>
          <pc:docMk/>
          <pc:sldMk cId="576145454" sldId="262"/>
        </pc:sldMkLst>
        <pc:spChg chg="mod">
          <ac:chgData name="ياسر احمد صالح الضويان" userId="9bc7d5c9-ded4-4cd3-839c-f77aad4e5683" providerId="ADAL" clId="{4897691F-26DD-4A56-B9EC-8B97D08C5422}" dt="2022-09-11T14:37:21.815" v="809" actId="20577"/>
          <ac:spMkLst>
            <pc:docMk/>
            <pc:sldMk cId="576145454" sldId="262"/>
            <ac:spMk id="2" creationId="{398646A2-53A0-04ED-36CF-1A92500B79F3}"/>
          </ac:spMkLst>
        </pc:spChg>
        <pc:spChg chg="mod">
          <ac:chgData name="ياسر احمد صالح الضويان" userId="9bc7d5c9-ded4-4cd3-839c-f77aad4e5683" providerId="ADAL" clId="{4897691F-26DD-4A56-B9EC-8B97D08C5422}" dt="2022-09-16T21:30:17.330" v="9290" actId="20577"/>
          <ac:spMkLst>
            <pc:docMk/>
            <pc:sldMk cId="576145454" sldId="262"/>
            <ac:spMk id="3" creationId="{83FA7ADE-089C-35A8-CBD6-1648E9B4E37E}"/>
          </ac:spMkLst>
        </pc:sp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1586862343" sldId="262"/>
        </pc:sldMkLst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1295517220" sldId="263"/>
        </pc:sldMkLst>
      </pc:sldChg>
      <pc:sldChg chg="addSp modSp new mod">
        <pc:chgData name="ياسر احمد صالح الضويان" userId="9bc7d5c9-ded4-4cd3-839c-f77aad4e5683" providerId="ADAL" clId="{4897691F-26DD-4A56-B9EC-8B97D08C5422}" dt="2022-09-17T19:26:28.457" v="9920" actId="20577"/>
        <pc:sldMkLst>
          <pc:docMk/>
          <pc:sldMk cId="2159647306" sldId="263"/>
        </pc:sldMkLst>
        <pc:spChg chg="mod">
          <ac:chgData name="ياسر احمد صالح الضويان" userId="9bc7d5c9-ded4-4cd3-839c-f77aad4e5683" providerId="ADAL" clId="{4897691F-26DD-4A56-B9EC-8B97D08C5422}" dt="2022-09-11T14:43:03.745" v="1020" actId="5793"/>
          <ac:spMkLst>
            <pc:docMk/>
            <pc:sldMk cId="2159647306" sldId="263"/>
            <ac:spMk id="2" creationId="{9EE05368-1840-1626-1804-9FC4B560DE1E}"/>
          </ac:spMkLst>
        </pc:spChg>
        <pc:spChg chg="mod">
          <ac:chgData name="ياسر احمد صالح الضويان" userId="9bc7d5c9-ded4-4cd3-839c-f77aad4e5683" providerId="ADAL" clId="{4897691F-26DD-4A56-B9EC-8B97D08C5422}" dt="2022-09-17T19:26:28.457" v="9920" actId="20577"/>
          <ac:spMkLst>
            <pc:docMk/>
            <pc:sldMk cId="2159647306" sldId="263"/>
            <ac:spMk id="3" creationId="{A9ED8520-7A4B-6495-A2D4-82C7DA24B194}"/>
          </ac:spMkLst>
        </pc:spChg>
        <pc:picChg chg="add mod modCrop">
          <ac:chgData name="ياسر احمد صالح الضويان" userId="9bc7d5c9-ded4-4cd3-839c-f77aad4e5683" providerId="ADAL" clId="{4897691F-26DD-4A56-B9EC-8B97D08C5422}" dt="2022-09-11T14:47:46.956" v="1043" actId="1076"/>
          <ac:picMkLst>
            <pc:docMk/>
            <pc:sldMk cId="2159647306" sldId="263"/>
            <ac:picMk id="5" creationId="{7E05A7C4-D06B-1D44-DC69-AECCA7A072FA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3493355584" sldId="264"/>
        </pc:sldMkLst>
      </pc:sldChg>
      <pc:sldChg chg="addSp delSp modSp new mod modClrScheme chgLayout">
        <pc:chgData name="ياسر احمد صالح الضويان" userId="9bc7d5c9-ded4-4cd3-839c-f77aad4e5683" providerId="ADAL" clId="{4897691F-26DD-4A56-B9EC-8B97D08C5422}" dt="2022-09-11T15:05:25.040" v="1876"/>
        <pc:sldMkLst>
          <pc:docMk/>
          <pc:sldMk cId="3756361142" sldId="264"/>
        </pc:sldMkLst>
        <pc:spChg chg="del mod ord">
          <ac:chgData name="ياسر احمد صالح الضويان" userId="9bc7d5c9-ded4-4cd3-839c-f77aad4e5683" providerId="ADAL" clId="{4897691F-26DD-4A56-B9EC-8B97D08C5422}" dt="2022-09-11T15:05:13.953" v="1874" actId="700"/>
          <ac:spMkLst>
            <pc:docMk/>
            <pc:sldMk cId="3756361142" sldId="264"/>
            <ac:spMk id="2" creationId="{B24AD559-B294-ABB1-44DD-AC94B51EF15D}"/>
          </ac:spMkLst>
        </pc:spChg>
        <pc:spChg chg="del mod ord">
          <ac:chgData name="ياسر احمد صالح الضويان" userId="9bc7d5c9-ded4-4cd3-839c-f77aad4e5683" providerId="ADAL" clId="{4897691F-26DD-4A56-B9EC-8B97D08C5422}" dt="2022-09-11T15:05:13.953" v="1874" actId="700"/>
          <ac:spMkLst>
            <pc:docMk/>
            <pc:sldMk cId="3756361142" sldId="264"/>
            <ac:spMk id="3" creationId="{E1E3795D-D0BA-667A-74A4-9AC0C291A32B}"/>
          </ac:spMkLst>
        </pc:spChg>
        <pc:spChg chg="add mod ord">
          <ac:chgData name="ياسر احمد صالح الضويان" userId="9bc7d5c9-ded4-4cd3-839c-f77aad4e5683" providerId="ADAL" clId="{4897691F-26DD-4A56-B9EC-8B97D08C5422}" dt="2022-09-11T15:05:25.040" v="1876"/>
          <ac:spMkLst>
            <pc:docMk/>
            <pc:sldMk cId="3756361142" sldId="264"/>
            <ac:spMk id="4" creationId="{34F8F0D0-4B4B-C886-7823-D60FAE8CFBEA}"/>
          </ac:spMkLst>
        </pc:spChg>
        <pc:spChg chg="add mod ord">
          <ac:chgData name="ياسر احمد صالح الضويان" userId="9bc7d5c9-ded4-4cd3-839c-f77aad4e5683" providerId="ADAL" clId="{4897691F-26DD-4A56-B9EC-8B97D08C5422}" dt="2022-09-11T15:05:13.953" v="1874" actId="700"/>
          <ac:spMkLst>
            <pc:docMk/>
            <pc:sldMk cId="3756361142" sldId="264"/>
            <ac:spMk id="5" creationId="{EBCCD149-BDA2-EBCB-3D91-19CDEF8E0D7D}"/>
          </ac:spMkLst>
        </pc:spChg>
      </pc:sldChg>
      <pc:sldChg chg="addSp delSp modSp new mod modClrScheme chgLayout">
        <pc:chgData name="ياسر احمد صالح الضويان" userId="9bc7d5c9-ded4-4cd3-839c-f77aad4e5683" providerId="ADAL" clId="{4897691F-26DD-4A56-B9EC-8B97D08C5422}" dt="2022-09-11T15:05:51.909" v="1880" actId="20577"/>
        <pc:sldMkLst>
          <pc:docMk/>
          <pc:sldMk cId="231745659" sldId="265"/>
        </pc:sldMkLst>
        <pc:spChg chg="del mod ord">
          <ac:chgData name="ياسر احمد صالح الضويان" userId="9bc7d5c9-ded4-4cd3-839c-f77aad4e5683" providerId="ADAL" clId="{4897691F-26DD-4A56-B9EC-8B97D08C5422}" dt="2022-09-11T15:05:37.135" v="1878" actId="700"/>
          <ac:spMkLst>
            <pc:docMk/>
            <pc:sldMk cId="231745659" sldId="265"/>
            <ac:spMk id="2" creationId="{C4E35F9C-E7D3-B2A0-9BC6-E64DD64420C2}"/>
          </ac:spMkLst>
        </pc:spChg>
        <pc:spChg chg="del mod ord">
          <ac:chgData name="ياسر احمد صالح الضويان" userId="9bc7d5c9-ded4-4cd3-839c-f77aad4e5683" providerId="ADAL" clId="{4897691F-26DD-4A56-B9EC-8B97D08C5422}" dt="2022-09-11T15:05:37.135" v="1878" actId="700"/>
          <ac:spMkLst>
            <pc:docMk/>
            <pc:sldMk cId="231745659" sldId="265"/>
            <ac:spMk id="3" creationId="{892D4B36-A6F1-36DB-5E23-AC5D666ACB24}"/>
          </ac:spMkLst>
        </pc:spChg>
        <pc:spChg chg="add mod ord">
          <ac:chgData name="ياسر احمد صالح الضويان" userId="9bc7d5c9-ded4-4cd3-839c-f77aad4e5683" providerId="ADAL" clId="{4897691F-26DD-4A56-B9EC-8B97D08C5422}" dt="2022-09-11T15:05:51.909" v="1880" actId="20577"/>
          <ac:spMkLst>
            <pc:docMk/>
            <pc:sldMk cId="231745659" sldId="265"/>
            <ac:spMk id="4" creationId="{0D1C1B2D-52B2-CED5-8929-49C519719AA9}"/>
          </ac:spMkLst>
        </pc:spChg>
        <pc:spChg chg="add mod ord">
          <ac:chgData name="ياسر احمد صالح الضويان" userId="9bc7d5c9-ded4-4cd3-839c-f77aad4e5683" providerId="ADAL" clId="{4897691F-26DD-4A56-B9EC-8B97D08C5422}" dt="2022-09-11T15:05:37.135" v="1878" actId="700"/>
          <ac:spMkLst>
            <pc:docMk/>
            <pc:sldMk cId="231745659" sldId="265"/>
            <ac:spMk id="5" creationId="{8181F206-0489-A3D9-53F5-7D2B28EE9733}"/>
          </ac:spMkLst>
        </pc:sp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692046862" sldId="265"/>
        </pc:sldMkLst>
      </pc:sldChg>
      <pc:sldChg chg="addSp delSp modSp new mod modClrScheme chgLayout">
        <pc:chgData name="ياسر احمد صالح الضويان" userId="9bc7d5c9-ded4-4cd3-839c-f77aad4e5683" providerId="ADAL" clId="{4897691F-26DD-4A56-B9EC-8B97D08C5422}" dt="2022-09-19T06:18:22.876" v="10408" actId="20577"/>
        <pc:sldMkLst>
          <pc:docMk/>
          <pc:sldMk cId="1247730537" sldId="266"/>
        </pc:sldMkLst>
        <pc:spChg chg="del mod ord">
          <ac:chgData name="ياسر احمد صالح الضويان" userId="9bc7d5c9-ded4-4cd3-839c-f77aad4e5683" providerId="ADAL" clId="{4897691F-26DD-4A56-B9EC-8B97D08C5422}" dt="2022-09-11T15:06:24.469" v="1884" actId="700"/>
          <ac:spMkLst>
            <pc:docMk/>
            <pc:sldMk cId="1247730537" sldId="266"/>
            <ac:spMk id="2" creationId="{EC5FF70E-8473-60B6-2377-1716D65B6982}"/>
          </ac:spMkLst>
        </pc:spChg>
        <pc:spChg chg="del mod ord">
          <ac:chgData name="ياسر احمد صالح الضويان" userId="9bc7d5c9-ded4-4cd3-839c-f77aad4e5683" providerId="ADAL" clId="{4897691F-26DD-4A56-B9EC-8B97D08C5422}" dt="2022-09-11T15:06:24.469" v="1884" actId="700"/>
          <ac:spMkLst>
            <pc:docMk/>
            <pc:sldMk cId="1247730537" sldId="266"/>
            <ac:spMk id="3" creationId="{9D5607E3-F727-8DBE-B08B-5FD4E2814CAF}"/>
          </ac:spMkLst>
        </pc:spChg>
        <pc:spChg chg="add del">
          <ac:chgData name="ياسر احمد صالح الضويان" userId="9bc7d5c9-ded4-4cd3-839c-f77aad4e5683" providerId="ADAL" clId="{4897691F-26DD-4A56-B9EC-8B97D08C5422}" dt="2022-09-11T15:06:21.649" v="1883" actId="22"/>
          <ac:spMkLst>
            <pc:docMk/>
            <pc:sldMk cId="1247730537" sldId="266"/>
            <ac:spMk id="5" creationId="{796C4866-1B21-428E-2215-68357D564F03}"/>
          </ac:spMkLst>
        </pc:spChg>
        <pc:spChg chg="add mod ord">
          <ac:chgData name="ياسر احمد صالح الضويان" userId="9bc7d5c9-ded4-4cd3-839c-f77aad4e5683" providerId="ADAL" clId="{4897691F-26DD-4A56-B9EC-8B97D08C5422}" dt="2022-09-19T06:18:22.876" v="10408" actId="20577"/>
          <ac:spMkLst>
            <pc:docMk/>
            <pc:sldMk cId="1247730537" sldId="266"/>
            <ac:spMk id="6" creationId="{52A2F006-E90B-6F60-49AB-8A3FBC8638BD}"/>
          </ac:spMkLst>
        </pc:spChg>
        <pc:spChg chg="add mod ord">
          <ac:chgData name="ياسر احمد صالح الضويان" userId="9bc7d5c9-ded4-4cd3-839c-f77aad4e5683" providerId="ADAL" clId="{4897691F-26DD-4A56-B9EC-8B97D08C5422}" dt="2022-09-16T20:49:21.881" v="8493" actId="20577"/>
          <ac:spMkLst>
            <pc:docMk/>
            <pc:sldMk cId="1247730537" sldId="266"/>
            <ac:spMk id="7" creationId="{BFF8CBF8-7145-5723-DF6A-765C76D038E6}"/>
          </ac:spMkLst>
        </pc:sp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1642374089" sldId="266"/>
        </pc:sldMkLst>
      </pc:sldChg>
      <pc:sldChg chg="addSp delSp modSp new mod">
        <pc:chgData name="ياسر احمد صالح الضويان" userId="9bc7d5c9-ded4-4cd3-839c-f77aad4e5683" providerId="ADAL" clId="{4897691F-26DD-4A56-B9EC-8B97D08C5422}" dt="2022-09-11T19:29:52.340" v="2634" actId="1076"/>
        <pc:sldMkLst>
          <pc:docMk/>
          <pc:sldMk cId="3251102074" sldId="267"/>
        </pc:sldMkLst>
        <pc:spChg chg="mod">
          <ac:chgData name="ياسر احمد صالح الضويان" userId="9bc7d5c9-ded4-4cd3-839c-f77aad4e5683" providerId="ADAL" clId="{4897691F-26DD-4A56-B9EC-8B97D08C5422}" dt="2022-09-11T15:09:53.855" v="1888"/>
          <ac:spMkLst>
            <pc:docMk/>
            <pc:sldMk cId="3251102074" sldId="267"/>
            <ac:spMk id="2" creationId="{E154E18A-6AA5-CAA3-B205-906D5E962DB0}"/>
          </ac:spMkLst>
        </pc:spChg>
        <pc:spChg chg="mod">
          <ac:chgData name="ياسر احمد صالح الضويان" userId="9bc7d5c9-ded4-4cd3-839c-f77aad4e5683" providerId="ADAL" clId="{4897691F-26DD-4A56-B9EC-8B97D08C5422}" dt="2022-09-11T19:26:23.407" v="2586" actId="14"/>
          <ac:spMkLst>
            <pc:docMk/>
            <pc:sldMk cId="3251102074" sldId="267"/>
            <ac:spMk id="3" creationId="{84520422-1CB4-EEFD-87D9-EC5ADF501040}"/>
          </ac:spMkLst>
        </pc:spChg>
        <pc:spChg chg="add del">
          <ac:chgData name="ياسر احمد صالح الضويان" userId="9bc7d5c9-ded4-4cd3-839c-f77aad4e5683" providerId="ADAL" clId="{4897691F-26DD-4A56-B9EC-8B97D08C5422}" dt="2022-09-11T15:13:58.675" v="2021"/>
          <ac:spMkLst>
            <pc:docMk/>
            <pc:sldMk cId="3251102074" sldId="267"/>
            <ac:spMk id="4" creationId="{E6402182-B879-D181-ACE4-33CE90E07590}"/>
          </ac:spMkLst>
        </pc:spChg>
        <pc:graphicFrameChg chg="add mod modGraphic">
          <ac:chgData name="ياسر احمد صالح الضويان" userId="9bc7d5c9-ded4-4cd3-839c-f77aad4e5683" providerId="ADAL" clId="{4897691F-26DD-4A56-B9EC-8B97D08C5422}" dt="2022-09-11T19:04:26.879" v="2522" actId="1076"/>
          <ac:graphicFrameMkLst>
            <pc:docMk/>
            <pc:sldMk cId="3251102074" sldId="267"/>
            <ac:graphicFrameMk id="5" creationId="{10C4CFCB-FE3E-964B-469C-BC088B6A5A9B}"/>
          </ac:graphicFrameMkLst>
        </pc:graphicFrameChg>
        <pc:picChg chg="add del mod modCrop">
          <ac:chgData name="ياسر احمد صالح الضويان" userId="9bc7d5c9-ded4-4cd3-839c-f77aad4e5683" providerId="ADAL" clId="{4897691F-26DD-4A56-B9EC-8B97D08C5422}" dt="2022-09-11T19:29:02.619" v="2617" actId="478"/>
          <ac:picMkLst>
            <pc:docMk/>
            <pc:sldMk cId="3251102074" sldId="267"/>
            <ac:picMk id="6" creationId="{BC3926E7-5727-3910-6455-E76573BB355B}"/>
          </ac:picMkLst>
        </pc:picChg>
        <pc:picChg chg="add del mod modCrop">
          <ac:chgData name="ياسر احمد صالح الضويان" userId="9bc7d5c9-ded4-4cd3-839c-f77aad4e5683" providerId="ADAL" clId="{4897691F-26DD-4A56-B9EC-8B97D08C5422}" dt="2022-09-11T19:27:44.908" v="2613" actId="478"/>
          <ac:picMkLst>
            <pc:docMk/>
            <pc:sldMk cId="3251102074" sldId="267"/>
            <ac:picMk id="8" creationId="{8011A495-CF4C-EADB-27AC-957DD817BB45}"/>
          </ac:picMkLst>
        </pc:picChg>
        <pc:picChg chg="add del mod modCrop">
          <ac:chgData name="ياسر احمد صالح الضويان" userId="9bc7d5c9-ded4-4cd3-839c-f77aad4e5683" providerId="ADAL" clId="{4897691F-26DD-4A56-B9EC-8B97D08C5422}" dt="2022-09-11T19:29:18.903" v="2622" actId="478"/>
          <ac:picMkLst>
            <pc:docMk/>
            <pc:sldMk cId="3251102074" sldId="267"/>
            <ac:picMk id="10" creationId="{C17FEC7C-3A1E-25DF-2823-7FCACA3057D4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1T19:29:52.340" v="2634" actId="1076"/>
          <ac:picMkLst>
            <pc:docMk/>
            <pc:sldMk cId="3251102074" sldId="267"/>
            <ac:picMk id="12" creationId="{397D9212-9F61-E6B6-2F09-0195615F7B3B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4188470537" sldId="267"/>
        </pc:sldMkLst>
      </pc:sldChg>
      <pc:sldChg chg="addSp delSp modSp new mod">
        <pc:chgData name="ياسر احمد صالح الضويان" userId="9bc7d5c9-ded4-4cd3-839c-f77aad4e5683" providerId="ADAL" clId="{4897691F-26DD-4A56-B9EC-8B97D08C5422}" dt="2022-09-11T19:48:53.016" v="3290" actId="1076"/>
        <pc:sldMkLst>
          <pc:docMk/>
          <pc:sldMk cId="1017463257" sldId="268"/>
        </pc:sldMkLst>
        <pc:spChg chg="mod">
          <ac:chgData name="ياسر احمد صالح الضويان" userId="9bc7d5c9-ded4-4cd3-839c-f77aad4e5683" providerId="ADAL" clId="{4897691F-26DD-4A56-B9EC-8B97D08C5422}" dt="2022-09-11T19:30:04.555" v="2636" actId="2711"/>
          <ac:spMkLst>
            <pc:docMk/>
            <pc:sldMk cId="1017463257" sldId="268"/>
            <ac:spMk id="2" creationId="{2D3A681F-ACDE-CDD2-6CEB-163720A8129A}"/>
          </ac:spMkLst>
        </pc:spChg>
        <pc:spChg chg="mod">
          <ac:chgData name="ياسر احمد صالح الضويان" userId="9bc7d5c9-ded4-4cd3-839c-f77aad4e5683" providerId="ADAL" clId="{4897691F-26DD-4A56-B9EC-8B97D08C5422}" dt="2022-09-11T19:44:43.476" v="3269" actId="20577"/>
          <ac:spMkLst>
            <pc:docMk/>
            <pc:sldMk cId="1017463257" sldId="268"/>
            <ac:spMk id="3" creationId="{ACC0E57C-8B92-EC01-1DC6-CD89993E67B6}"/>
          </ac:spMkLst>
        </pc:spChg>
        <pc:picChg chg="add del mod modCrop">
          <ac:chgData name="ياسر احمد صالح الضويان" userId="9bc7d5c9-ded4-4cd3-839c-f77aad4e5683" providerId="ADAL" clId="{4897691F-26DD-4A56-B9EC-8B97D08C5422}" dt="2022-09-11T19:37:01.937" v="3023" actId="478"/>
          <ac:picMkLst>
            <pc:docMk/>
            <pc:sldMk cId="1017463257" sldId="268"/>
            <ac:picMk id="5" creationId="{290424AF-4BF0-185B-5B8B-A8E8C8EF50B6}"/>
          </ac:picMkLst>
        </pc:picChg>
        <pc:picChg chg="add del mod modCrop">
          <ac:chgData name="ياسر احمد صالح الضويان" userId="9bc7d5c9-ded4-4cd3-839c-f77aad4e5683" providerId="ADAL" clId="{4897691F-26DD-4A56-B9EC-8B97D08C5422}" dt="2022-09-11T19:38:27.086" v="3038" actId="478"/>
          <ac:picMkLst>
            <pc:docMk/>
            <pc:sldMk cId="1017463257" sldId="268"/>
            <ac:picMk id="7" creationId="{2C02FDFC-3123-A516-BA00-3210A1D69F17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1T19:41:40.882" v="3144" actId="1076"/>
          <ac:picMkLst>
            <pc:docMk/>
            <pc:sldMk cId="1017463257" sldId="268"/>
            <ac:picMk id="9" creationId="{A3366255-68E1-E43B-A865-D760FFA08558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1T19:48:53.016" v="3290" actId="1076"/>
          <ac:picMkLst>
            <pc:docMk/>
            <pc:sldMk cId="1017463257" sldId="268"/>
            <ac:picMk id="11" creationId="{931E8838-93E6-D467-6B74-F5626BDD3F98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1826596689" sldId="268"/>
        </pc:sldMkLst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2392702090" sldId="269"/>
        </pc:sldMkLst>
      </pc:sldChg>
      <pc:sldChg chg="addSp delSp modSp new mod">
        <pc:chgData name="ياسر احمد صالح الضويان" userId="9bc7d5c9-ded4-4cd3-839c-f77aad4e5683" providerId="ADAL" clId="{4897691F-26DD-4A56-B9EC-8B97D08C5422}" dt="2022-09-16T20:00:41.495" v="7872" actId="20577"/>
        <pc:sldMkLst>
          <pc:docMk/>
          <pc:sldMk cId="2770554708" sldId="269"/>
        </pc:sldMkLst>
        <pc:spChg chg="mod">
          <ac:chgData name="ياسر احمد صالح الضويان" userId="9bc7d5c9-ded4-4cd3-839c-f77aad4e5683" providerId="ADAL" clId="{4897691F-26DD-4A56-B9EC-8B97D08C5422}" dt="2022-09-16T13:59:02.418" v="6205" actId="20577"/>
          <ac:spMkLst>
            <pc:docMk/>
            <pc:sldMk cId="2770554708" sldId="269"/>
            <ac:spMk id="2" creationId="{10B4B4AD-44D5-82F9-FD8A-1FEDE772E46D}"/>
          </ac:spMkLst>
        </pc:spChg>
        <pc:spChg chg="mod">
          <ac:chgData name="ياسر احمد صالح الضويان" userId="9bc7d5c9-ded4-4cd3-839c-f77aad4e5683" providerId="ADAL" clId="{4897691F-26DD-4A56-B9EC-8B97D08C5422}" dt="2022-09-16T20:00:41.495" v="7872" actId="20577"/>
          <ac:spMkLst>
            <pc:docMk/>
            <pc:sldMk cId="2770554708" sldId="269"/>
            <ac:spMk id="3" creationId="{2357EDE3-CFA8-B561-8F10-12AC3980D81E}"/>
          </ac:spMkLst>
        </pc:spChg>
        <pc:spChg chg="add mod">
          <ac:chgData name="ياسر احمد صالح الضويان" userId="9bc7d5c9-ded4-4cd3-839c-f77aad4e5683" providerId="ADAL" clId="{4897691F-26DD-4A56-B9EC-8B97D08C5422}" dt="2022-09-11T20:08:41.225" v="3736" actId="1076"/>
          <ac:spMkLst>
            <pc:docMk/>
            <pc:sldMk cId="2770554708" sldId="269"/>
            <ac:spMk id="8" creationId="{06504EBE-9FB5-F01D-6E18-A6067B53B061}"/>
          </ac:spMkLst>
        </pc:spChg>
        <pc:spChg chg="add del mod">
          <ac:chgData name="ياسر احمد صالح الضويان" userId="9bc7d5c9-ded4-4cd3-839c-f77aad4e5683" providerId="ADAL" clId="{4897691F-26DD-4A56-B9EC-8B97D08C5422}" dt="2022-09-11T20:07:44.340" v="3714"/>
          <ac:spMkLst>
            <pc:docMk/>
            <pc:sldMk cId="2770554708" sldId="269"/>
            <ac:spMk id="9" creationId="{A13D5976-5271-1655-9132-19E140F74DAF}"/>
          </ac:spMkLst>
        </pc:spChg>
        <pc:picChg chg="add mod modCrop">
          <ac:chgData name="ياسر احمد صالح الضويان" userId="9bc7d5c9-ded4-4cd3-839c-f77aad4e5683" providerId="ADAL" clId="{4897691F-26DD-4A56-B9EC-8B97D08C5422}" dt="2022-09-11T20:06:03.035" v="3662" actId="1076"/>
          <ac:picMkLst>
            <pc:docMk/>
            <pc:sldMk cId="2770554708" sldId="269"/>
            <ac:picMk id="5" creationId="{CA1996AB-5BEA-B36C-CE91-D8C7F7866D62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1T20:08:35.558" v="3735" actId="1076"/>
          <ac:picMkLst>
            <pc:docMk/>
            <pc:sldMk cId="2770554708" sldId="269"/>
            <ac:picMk id="7" creationId="{A4FFD270-EB77-1430-FE60-3DA34322BF14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1041546944" sldId="270"/>
        </pc:sldMkLst>
      </pc:sldChg>
      <pc:sldChg chg="addSp delSp modSp new mod">
        <pc:chgData name="ياسر احمد صالح الضويان" userId="9bc7d5c9-ded4-4cd3-839c-f77aad4e5683" providerId="ADAL" clId="{4897691F-26DD-4A56-B9EC-8B97D08C5422}" dt="2022-09-16T14:23:58.590" v="6219" actId="208"/>
        <pc:sldMkLst>
          <pc:docMk/>
          <pc:sldMk cId="3424985785" sldId="270"/>
        </pc:sldMkLst>
        <pc:spChg chg="mod">
          <ac:chgData name="ياسر احمد صالح الضويان" userId="9bc7d5c9-ded4-4cd3-839c-f77aad4e5683" providerId="ADAL" clId="{4897691F-26DD-4A56-B9EC-8B97D08C5422}" dt="2022-09-11T20:04:12.542" v="3647" actId="20577"/>
          <ac:spMkLst>
            <pc:docMk/>
            <pc:sldMk cId="3424985785" sldId="270"/>
            <ac:spMk id="2" creationId="{D14DAFF0-03F7-B881-6E1E-C422E2CCD25D}"/>
          </ac:spMkLst>
        </pc:spChg>
        <pc:spChg chg="mod">
          <ac:chgData name="ياسر احمد صالح الضويان" userId="9bc7d5c9-ded4-4cd3-839c-f77aad4e5683" providerId="ADAL" clId="{4897691F-26DD-4A56-B9EC-8B97D08C5422}" dt="2022-09-11T20:37:46.983" v="4255" actId="20577"/>
          <ac:spMkLst>
            <pc:docMk/>
            <pc:sldMk cId="3424985785" sldId="270"/>
            <ac:spMk id="3" creationId="{3F249867-1ACA-9AEF-3D08-5CAC52B3F817}"/>
          </ac:spMkLst>
        </pc:spChg>
        <pc:spChg chg="add del">
          <ac:chgData name="ياسر احمد صالح الضويان" userId="9bc7d5c9-ded4-4cd3-839c-f77aad4e5683" providerId="ADAL" clId="{4897691F-26DD-4A56-B9EC-8B97D08C5422}" dt="2022-09-11T20:37:23.207" v="4233"/>
          <ac:spMkLst>
            <pc:docMk/>
            <pc:sldMk cId="3424985785" sldId="270"/>
            <ac:spMk id="8" creationId="{6DED170B-FD45-2C45-7A74-FF50442DBEAA}"/>
          </ac:spMkLst>
        </pc:spChg>
        <pc:picChg chg="add mod modCrop">
          <ac:chgData name="ياسر احمد صالح الضويان" userId="9bc7d5c9-ded4-4cd3-839c-f77aad4e5683" providerId="ADAL" clId="{4897691F-26DD-4A56-B9EC-8B97D08C5422}" dt="2022-09-11T20:35:11.462" v="4229" actId="1076"/>
          <ac:picMkLst>
            <pc:docMk/>
            <pc:sldMk cId="3424985785" sldId="270"/>
            <ac:picMk id="5" creationId="{7B99A477-AA0F-03A3-DA8B-087EC03D9CFF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4:23:55.521" v="6218" actId="208"/>
          <ac:picMkLst>
            <pc:docMk/>
            <pc:sldMk cId="3424985785" sldId="270"/>
            <ac:picMk id="6" creationId="{5BA339A2-296B-FF11-07A1-A6FDBD969FA1}"/>
          </ac:picMkLst>
        </pc:picChg>
        <pc:picChg chg="add del mod modCrop">
          <ac:chgData name="ياسر احمد صالح الضويان" userId="9bc7d5c9-ded4-4cd3-839c-f77aad4e5683" providerId="ADAL" clId="{4897691F-26DD-4A56-B9EC-8B97D08C5422}" dt="2022-09-16T14:20:54.056" v="6214" actId="478"/>
          <ac:picMkLst>
            <pc:docMk/>
            <pc:sldMk cId="3424985785" sldId="270"/>
            <ac:picMk id="7" creationId="{036727F9-98BE-3C48-706A-093B588E7A69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1T20:41:58.738" v="4272" actId="14100"/>
          <ac:picMkLst>
            <pc:docMk/>
            <pc:sldMk cId="3424985785" sldId="270"/>
            <ac:picMk id="10" creationId="{8C91EB8C-411B-4752-3433-2E9A5FE939F8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4:23:58.590" v="6219" actId="208"/>
          <ac:picMkLst>
            <pc:docMk/>
            <pc:sldMk cId="3424985785" sldId="270"/>
            <ac:picMk id="12" creationId="{B9623A0A-B68A-D786-6B1B-E1B72C246368}"/>
          </ac:picMkLst>
        </pc:picChg>
      </pc:sldChg>
      <pc:sldChg chg="addSp delSp modSp add mod">
        <pc:chgData name="ياسر احمد صالح الضويان" userId="9bc7d5c9-ded4-4cd3-839c-f77aad4e5683" providerId="ADAL" clId="{4897691F-26DD-4A56-B9EC-8B97D08C5422}" dt="2022-09-16T14:30:27.736" v="6246" actId="1036"/>
        <pc:sldMkLst>
          <pc:docMk/>
          <pc:sldMk cId="1337288463" sldId="271"/>
        </pc:sldMkLst>
        <pc:spChg chg="mod">
          <ac:chgData name="ياسر احمد صالح الضويان" userId="9bc7d5c9-ded4-4cd3-839c-f77aad4e5683" providerId="ADAL" clId="{4897691F-26DD-4A56-B9EC-8B97D08C5422}" dt="2022-09-11T20:58:58.605" v="4460"/>
          <ac:spMkLst>
            <pc:docMk/>
            <pc:sldMk cId="1337288463" sldId="271"/>
            <ac:spMk id="3" creationId="{3F249867-1ACA-9AEF-3D08-5CAC52B3F817}"/>
          </ac:spMkLst>
        </pc:spChg>
        <pc:spChg chg="add del">
          <ac:chgData name="ياسر احمد صالح الضويان" userId="9bc7d5c9-ded4-4cd3-839c-f77aad4e5683" providerId="ADAL" clId="{4897691F-26DD-4A56-B9EC-8B97D08C5422}" dt="2022-09-11T20:59:07.821" v="4462" actId="22"/>
          <ac:spMkLst>
            <pc:docMk/>
            <pc:sldMk cId="1337288463" sldId="271"/>
            <ac:spMk id="13" creationId="{79BFFC5A-0EAC-B29F-5D57-08EE08530F5E}"/>
          </ac:spMkLst>
        </pc:spChg>
        <pc:picChg chg="del">
          <ac:chgData name="ياسر احمد صالح الضويان" userId="9bc7d5c9-ded4-4cd3-839c-f77aad4e5683" providerId="ADAL" clId="{4897691F-26DD-4A56-B9EC-8B97D08C5422}" dt="2022-09-11T20:42:42.712" v="4285" actId="478"/>
          <ac:picMkLst>
            <pc:docMk/>
            <pc:sldMk cId="1337288463" sldId="271"/>
            <ac:picMk id="5" creationId="{7B99A477-AA0F-03A3-DA8B-087EC03D9CFF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4:30:27.736" v="6246" actId="1036"/>
          <ac:picMkLst>
            <pc:docMk/>
            <pc:sldMk cId="1337288463" sldId="271"/>
            <ac:picMk id="5" creationId="{8E487FE7-F3FD-859A-BA4F-42431AD34EDE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1T20:49:44.541" v="4382" actId="1076"/>
          <ac:picMkLst>
            <pc:docMk/>
            <pc:sldMk cId="1337288463" sldId="271"/>
            <ac:picMk id="6" creationId="{72D1CA45-002A-725B-1A87-E136985B142C}"/>
          </ac:picMkLst>
        </pc:picChg>
        <pc:picChg chg="del">
          <ac:chgData name="ياسر احمد صالح الضويان" userId="9bc7d5c9-ded4-4cd3-839c-f77aad4e5683" providerId="ADAL" clId="{4897691F-26DD-4A56-B9EC-8B97D08C5422}" dt="2022-09-11T20:42:43.798" v="4286" actId="478"/>
          <ac:picMkLst>
            <pc:docMk/>
            <pc:sldMk cId="1337288463" sldId="271"/>
            <ac:picMk id="7" creationId="{036727F9-98BE-3C48-706A-093B588E7A69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4:30:13.107" v="6243" actId="208"/>
          <ac:picMkLst>
            <pc:docMk/>
            <pc:sldMk cId="1337288463" sldId="271"/>
            <ac:picMk id="8" creationId="{45A15BBC-2F95-D34D-9FB7-E6FCF6C3232A}"/>
          </ac:picMkLst>
        </pc:picChg>
        <pc:picChg chg="add del mod modCrop">
          <ac:chgData name="ياسر احمد صالح الضويان" userId="9bc7d5c9-ded4-4cd3-839c-f77aad4e5683" providerId="ADAL" clId="{4897691F-26DD-4A56-B9EC-8B97D08C5422}" dt="2022-09-16T14:26:53.096" v="6220" actId="478"/>
          <ac:picMkLst>
            <pc:docMk/>
            <pc:sldMk cId="1337288463" sldId="271"/>
            <ac:picMk id="9" creationId="{C4995FFD-D4C2-D5FE-DF74-11BEA08D5168}"/>
          </ac:picMkLst>
        </pc:picChg>
        <pc:picChg chg="del">
          <ac:chgData name="ياسر احمد صالح الضويان" userId="9bc7d5c9-ded4-4cd3-839c-f77aad4e5683" providerId="ADAL" clId="{4897691F-26DD-4A56-B9EC-8B97D08C5422}" dt="2022-09-11T20:42:44.549" v="4287" actId="478"/>
          <ac:picMkLst>
            <pc:docMk/>
            <pc:sldMk cId="1337288463" sldId="271"/>
            <ac:picMk id="10" creationId="{8C91EB8C-411B-4752-3433-2E9A5FE939F8}"/>
          </ac:picMkLst>
        </pc:picChg>
        <pc:picChg chg="del">
          <ac:chgData name="ياسر احمد صالح الضويان" userId="9bc7d5c9-ded4-4cd3-839c-f77aad4e5683" providerId="ADAL" clId="{4897691F-26DD-4A56-B9EC-8B97D08C5422}" dt="2022-09-11T20:42:45.002" v="4288" actId="478"/>
          <ac:picMkLst>
            <pc:docMk/>
            <pc:sldMk cId="1337288463" sldId="271"/>
            <ac:picMk id="12" creationId="{B9623A0A-B68A-D786-6B1B-E1B72C246368}"/>
          </ac:picMkLst>
        </pc:picChg>
        <pc:picChg chg="add mod">
          <ac:chgData name="ياسر احمد صالح الضويان" userId="9bc7d5c9-ded4-4cd3-839c-f77aad4e5683" providerId="ADAL" clId="{4897691F-26DD-4A56-B9EC-8B97D08C5422}" dt="2022-09-11T20:59:23.595" v="4465" actId="1076"/>
          <ac:picMkLst>
            <pc:docMk/>
            <pc:sldMk cId="1337288463" sldId="271"/>
            <ac:picMk id="15" creationId="{B8483090-9D90-DCF9-C3F2-0289CE19FF7A}"/>
          </ac:picMkLst>
        </pc:picChg>
        <pc:picChg chg="add del mod">
          <ac:chgData name="ياسر احمد صالح الضويان" userId="9bc7d5c9-ded4-4cd3-839c-f77aad4e5683" providerId="ADAL" clId="{4897691F-26DD-4A56-B9EC-8B97D08C5422}" dt="2022-09-16T14:29:30.354" v="6232" actId="478"/>
          <ac:picMkLst>
            <pc:docMk/>
            <pc:sldMk cId="1337288463" sldId="271"/>
            <ac:picMk id="17" creationId="{55BF5698-3ADD-0A55-3118-954FD88DDA30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3976382558" sldId="271"/>
        </pc:sldMkLst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1196158944" sldId="272"/>
        </pc:sldMkLst>
      </pc:sldChg>
      <pc:sldChg chg="addSp delSp modSp add mod">
        <pc:chgData name="ياسر احمد صالح الضويان" userId="9bc7d5c9-ded4-4cd3-839c-f77aad4e5683" providerId="ADAL" clId="{4897691F-26DD-4A56-B9EC-8B97D08C5422}" dt="2022-09-16T14:39:48.399" v="6275" actId="208"/>
        <pc:sldMkLst>
          <pc:docMk/>
          <pc:sldMk cId="2676769249" sldId="272"/>
        </pc:sldMkLst>
        <pc:spChg chg="mod">
          <ac:chgData name="ياسر احمد صالح الضويان" userId="9bc7d5c9-ded4-4cd3-839c-f77aad4e5683" providerId="ADAL" clId="{4897691F-26DD-4A56-B9EC-8B97D08C5422}" dt="2022-09-15T14:00:50.061" v="5343" actId="20577"/>
          <ac:spMkLst>
            <pc:docMk/>
            <pc:sldMk cId="2676769249" sldId="272"/>
            <ac:spMk id="2" creationId="{D14DAFF0-03F7-B881-6E1E-C422E2CCD25D}"/>
          </ac:spMkLst>
        </pc:spChg>
        <pc:spChg chg="mod">
          <ac:chgData name="ياسر احمد صالح الضويان" userId="9bc7d5c9-ded4-4cd3-839c-f77aad4e5683" providerId="ADAL" clId="{4897691F-26DD-4A56-B9EC-8B97D08C5422}" dt="2022-09-16T14:37:52.514" v="6249" actId="20577"/>
          <ac:spMkLst>
            <pc:docMk/>
            <pc:sldMk cId="2676769249" sldId="272"/>
            <ac:spMk id="3" creationId="{3F249867-1ACA-9AEF-3D08-5CAC52B3F817}"/>
          </ac:spMkLst>
        </pc:spChg>
        <pc:picChg chg="add del mod modCrop">
          <ac:chgData name="ياسر احمد صالح الضويان" userId="9bc7d5c9-ded4-4cd3-839c-f77aad4e5683" providerId="ADAL" clId="{4897691F-26DD-4A56-B9EC-8B97D08C5422}" dt="2022-09-16T14:38:12.088" v="6255" actId="478"/>
          <ac:picMkLst>
            <pc:docMk/>
            <pc:sldMk cId="2676769249" sldId="272"/>
            <ac:picMk id="5" creationId="{62471909-FF54-43EA-E7EC-4A3DA4CE77A1}"/>
          </ac:picMkLst>
        </pc:picChg>
        <pc:picChg chg="add del mod modCrop">
          <ac:chgData name="ياسر احمد صالح الضويان" userId="9bc7d5c9-ded4-4cd3-839c-f77aad4e5683" providerId="ADAL" clId="{4897691F-26DD-4A56-B9EC-8B97D08C5422}" dt="2022-09-11T21:00:09.979" v="4469" actId="478"/>
          <ac:picMkLst>
            <pc:docMk/>
            <pc:sldMk cId="2676769249" sldId="272"/>
            <ac:picMk id="5" creationId="{D8B4EE93-3E58-4E3F-A333-2C18572125B5}"/>
          </ac:picMkLst>
        </pc:picChg>
        <pc:picChg chg="del">
          <ac:chgData name="ياسر احمد صالح الضويان" userId="9bc7d5c9-ded4-4cd3-839c-f77aad4e5683" providerId="ADAL" clId="{4897691F-26DD-4A56-B9EC-8B97D08C5422}" dt="2022-09-11T20:51:04.946" v="4427" actId="478"/>
          <ac:picMkLst>
            <pc:docMk/>
            <pc:sldMk cId="2676769249" sldId="272"/>
            <ac:picMk id="6" creationId="{72D1CA45-002A-725B-1A87-E136985B142C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4:39:06.681" v="6265" actId="14100"/>
          <ac:picMkLst>
            <pc:docMk/>
            <pc:sldMk cId="2676769249" sldId="272"/>
            <ac:picMk id="7" creationId="{C6555363-8E44-5C19-626A-EDCE92B8CBC3}"/>
          </ac:picMkLst>
        </pc:picChg>
        <pc:picChg chg="add del mod modCrop">
          <ac:chgData name="ياسر احمد صالح الضويان" userId="9bc7d5c9-ded4-4cd3-839c-f77aad4e5683" providerId="ADAL" clId="{4897691F-26DD-4A56-B9EC-8B97D08C5422}" dt="2022-09-11T21:00:10.735" v="4470" actId="478"/>
          <ac:picMkLst>
            <pc:docMk/>
            <pc:sldMk cId="2676769249" sldId="272"/>
            <ac:picMk id="8" creationId="{FCCE92E4-3D8C-A62D-870C-FEE9666EEFB6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4:39:48.399" v="6275" actId="208"/>
          <ac:picMkLst>
            <pc:docMk/>
            <pc:sldMk cId="2676769249" sldId="272"/>
            <ac:picMk id="9" creationId="{153909A6-8A1B-3913-E929-B47B1A168997}"/>
          </ac:picMkLst>
        </pc:picChg>
        <pc:picChg chg="del">
          <ac:chgData name="ياسر احمد صالح الضويان" userId="9bc7d5c9-ded4-4cd3-839c-f77aad4e5683" providerId="ADAL" clId="{4897691F-26DD-4A56-B9EC-8B97D08C5422}" dt="2022-09-11T20:51:05.765" v="4428" actId="478"/>
          <ac:picMkLst>
            <pc:docMk/>
            <pc:sldMk cId="2676769249" sldId="272"/>
            <ac:picMk id="9" creationId="{C4995FFD-D4C2-D5FE-DF74-11BEA08D5168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271430700" sldId="273"/>
        </pc:sldMkLst>
      </pc:sldChg>
      <pc:sldChg chg="addSp modSp new mod">
        <pc:chgData name="ياسر احمد صالح الضويان" userId="9bc7d5c9-ded4-4cd3-839c-f77aad4e5683" providerId="ADAL" clId="{4897691F-26DD-4A56-B9EC-8B97D08C5422}" dt="2022-09-17T20:07:44.291" v="10395" actId="20577"/>
        <pc:sldMkLst>
          <pc:docMk/>
          <pc:sldMk cId="1539520014" sldId="273"/>
        </pc:sldMkLst>
        <pc:spChg chg="mod">
          <ac:chgData name="ياسر احمد صالح الضويان" userId="9bc7d5c9-ded4-4cd3-839c-f77aad4e5683" providerId="ADAL" clId="{4897691F-26DD-4A56-B9EC-8B97D08C5422}" dt="2022-09-11T21:08:23.797" v="4666" actId="20577"/>
          <ac:spMkLst>
            <pc:docMk/>
            <pc:sldMk cId="1539520014" sldId="273"/>
            <ac:spMk id="2" creationId="{5D3DCDAD-6CC7-A2AC-E721-605E4C5B6B03}"/>
          </ac:spMkLst>
        </pc:spChg>
        <pc:spChg chg="mod">
          <ac:chgData name="ياسر احمد صالح الضويان" userId="9bc7d5c9-ded4-4cd3-839c-f77aad4e5683" providerId="ADAL" clId="{4897691F-26DD-4A56-B9EC-8B97D08C5422}" dt="2022-09-17T20:07:44.291" v="10395" actId="20577"/>
          <ac:spMkLst>
            <pc:docMk/>
            <pc:sldMk cId="1539520014" sldId="273"/>
            <ac:spMk id="3" creationId="{4380AE65-E67E-1052-B23A-1B652F473615}"/>
          </ac:spMkLst>
        </pc:spChg>
        <pc:picChg chg="add mod">
          <ac:chgData name="ياسر احمد صالح الضويان" userId="9bc7d5c9-ded4-4cd3-839c-f77aad4e5683" providerId="ADAL" clId="{4897691F-26DD-4A56-B9EC-8B97D08C5422}" dt="2022-09-12T04:58:15.424" v="4939" actId="1076"/>
          <ac:picMkLst>
            <pc:docMk/>
            <pc:sldMk cId="1539520014" sldId="273"/>
            <ac:picMk id="1026" creationId="{7EE18973-EE12-1BEE-C29E-2187D75AA01F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100209155" sldId="274"/>
        </pc:sldMkLst>
      </pc:sldChg>
      <pc:sldChg chg="addSp delSp modSp add mod">
        <pc:chgData name="ياسر احمد صالح الضويان" userId="9bc7d5c9-ded4-4cd3-839c-f77aad4e5683" providerId="ADAL" clId="{4897691F-26DD-4A56-B9EC-8B97D08C5422}" dt="2022-09-19T06:01:36.631" v="10404"/>
        <pc:sldMkLst>
          <pc:docMk/>
          <pc:sldMk cId="3390911977" sldId="274"/>
        </pc:sldMkLst>
        <pc:spChg chg="mod">
          <ac:chgData name="ياسر احمد صالح الضويان" userId="9bc7d5c9-ded4-4cd3-839c-f77aad4e5683" providerId="ADAL" clId="{4897691F-26DD-4A56-B9EC-8B97D08C5422}" dt="2022-09-15T15:11:09.309" v="6022" actId="20577"/>
          <ac:spMkLst>
            <pc:docMk/>
            <pc:sldMk cId="3390911977" sldId="274"/>
            <ac:spMk id="2" creationId="{5D3DCDAD-6CC7-A2AC-E721-605E4C5B6B03}"/>
          </ac:spMkLst>
        </pc:spChg>
        <pc:spChg chg="mod">
          <ac:chgData name="ياسر احمد صالح الضويان" userId="9bc7d5c9-ded4-4cd3-839c-f77aad4e5683" providerId="ADAL" clId="{4897691F-26DD-4A56-B9EC-8B97D08C5422}" dt="2022-09-15T15:11:23.636" v="6027" actId="27636"/>
          <ac:spMkLst>
            <pc:docMk/>
            <pc:sldMk cId="3390911977" sldId="274"/>
            <ac:spMk id="3" creationId="{4380AE65-E67E-1052-B23A-1B652F473615}"/>
          </ac:spMkLst>
        </pc:spChg>
        <pc:spChg chg="add del mod">
          <ac:chgData name="ياسر احمد صالح الضويان" userId="9bc7d5c9-ded4-4cd3-839c-f77aad4e5683" providerId="ADAL" clId="{4897691F-26DD-4A56-B9EC-8B97D08C5422}" dt="2022-09-15T15:02:33.674" v="5527" actId="478"/>
          <ac:spMkLst>
            <pc:docMk/>
            <pc:sldMk cId="3390911977" sldId="274"/>
            <ac:spMk id="4" creationId="{ECC9AAD2-5DC5-7B08-C50A-825C1400B074}"/>
          </ac:spMkLst>
        </pc:spChg>
        <pc:spChg chg="add del mod">
          <ac:chgData name="ياسر احمد صالح الضويان" userId="9bc7d5c9-ded4-4cd3-839c-f77aad4e5683" providerId="ADAL" clId="{4897691F-26DD-4A56-B9EC-8B97D08C5422}" dt="2022-09-15T15:10:36.425" v="6003" actId="478"/>
          <ac:spMkLst>
            <pc:docMk/>
            <pc:sldMk cId="3390911977" sldId="274"/>
            <ac:spMk id="5" creationId="{F6A9581F-7576-F943-403B-39A34BDBEC97}"/>
          </ac:spMkLst>
        </pc:spChg>
        <pc:grpChg chg="mod">
          <ac:chgData name="ياسر احمد صالح الضويان" userId="9bc7d5c9-ded4-4cd3-839c-f77aad4e5683" providerId="ADAL" clId="{4897691F-26DD-4A56-B9EC-8B97D08C5422}" dt="2022-09-19T06:01:34.722" v="10402"/>
          <ac:grpSpMkLst>
            <pc:docMk/>
            <pc:sldMk cId="3390911977" sldId="274"/>
            <ac:grpSpMk id="8" creationId="{31EFD0AE-DCC6-BBC2-132D-869C428F914B}"/>
          </ac:grpSpMkLst>
        </pc:grpChg>
        <pc:grpChg chg="del mod">
          <ac:chgData name="ياسر احمد صالح الضويان" userId="9bc7d5c9-ded4-4cd3-839c-f77aad4e5683" providerId="ADAL" clId="{4897691F-26DD-4A56-B9EC-8B97D08C5422}" dt="2022-09-19T06:01:36.626" v="10403"/>
          <ac:grpSpMkLst>
            <pc:docMk/>
            <pc:sldMk cId="3390911977" sldId="274"/>
            <ac:grpSpMk id="9" creationId="{60648056-3923-D3A4-1CCA-D1324A063E2B}"/>
          </ac:grpSpMkLst>
        </pc:grpChg>
        <pc:inkChg chg="add del mod">
          <ac:chgData name="ياسر احمد صالح الضويان" userId="9bc7d5c9-ded4-4cd3-839c-f77aad4e5683" providerId="ADAL" clId="{4897691F-26DD-4A56-B9EC-8B97D08C5422}" dt="2022-09-19T06:01:36.631" v="10404"/>
          <ac:inkMkLst>
            <pc:docMk/>
            <pc:sldMk cId="3390911977" sldId="274"/>
            <ac:inkMk id="4" creationId="{0E3EEF3B-3F0E-4C1F-E369-7631889C424E}"/>
          </ac:inkMkLst>
        </pc:inkChg>
        <pc:inkChg chg="add del mod">
          <ac:chgData name="ياسر احمد صالح الضويان" userId="9bc7d5c9-ded4-4cd3-839c-f77aad4e5683" providerId="ADAL" clId="{4897691F-26DD-4A56-B9EC-8B97D08C5422}" dt="2022-09-19T06:01:36.626" v="10403"/>
          <ac:inkMkLst>
            <pc:docMk/>
            <pc:sldMk cId="3390911977" sldId="274"/>
            <ac:inkMk id="5" creationId="{1DEAD45C-0898-58D5-13FA-CB0B5CED3D8D}"/>
          </ac:inkMkLst>
        </pc:inkChg>
        <pc:inkChg chg="add mod">
          <ac:chgData name="ياسر احمد صالح الضويان" userId="9bc7d5c9-ded4-4cd3-839c-f77aad4e5683" providerId="ADAL" clId="{4897691F-26DD-4A56-B9EC-8B97D08C5422}" dt="2022-09-19T06:01:34.722" v="10402"/>
          <ac:inkMkLst>
            <pc:docMk/>
            <pc:sldMk cId="3390911977" sldId="274"/>
            <ac:inkMk id="6" creationId="{9ECB7085-5B80-2A43-DDB3-6ABE6D8454EC}"/>
          </ac:inkMkLst>
        </pc:inkChg>
        <pc:inkChg chg="add mod">
          <ac:chgData name="ياسر احمد صالح الضويان" userId="9bc7d5c9-ded4-4cd3-839c-f77aad4e5683" providerId="ADAL" clId="{4897691F-26DD-4A56-B9EC-8B97D08C5422}" dt="2022-09-19T06:01:34.722" v="10402"/>
          <ac:inkMkLst>
            <pc:docMk/>
            <pc:sldMk cId="3390911977" sldId="274"/>
            <ac:inkMk id="7" creationId="{CBBF103C-0C77-95D5-CD73-FCE386407F72}"/>
          </ac:inkMkLst>
        </pc:ink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352912631" sldId="275"/>
        </pc:sldMkLst>
      </pc:sldChg>
      <pc:sldChg chg="addSp delSp modSp new mod">
        <pc:chgData name="ياسر احمد صالح الضويان" userId="9bc7d5c9-ded4-4cd3-839c-f77aad4e5683" providerId="ADAL" clId="{4897691F-26DD-4A56-B9EC-8B97D08C5422}" dt="2022-09-16T18:46:55.546" v="7300" actId="20577"/>
        <pc:sldMkLst>
          <pc:docMk/>
          <pc:sldMk cId="3132899583" sldId="275"/>
        </pc:sldMkLst>
        <pc:spChg chg="mod">
          <ac:chgData name="ياسر احمد صالح الضويان" userId="9bc7d5c9-ded4-4cd3-839c-f77aad4e5683" providerId="ADAL" clId="{4897691F-26DD-4A56-B9EC-8B97D08C5422}" dt="2022-09-16T18:26:00.816" v="7028"/>
          <ac:spMkLst>
            <pc:docMk/>
            <pc:sldMk cId="3132899583" sldId="275"/>
            <ac:spMk id="2" creationId="{7C5EF054-188D-B7D7-23E6-895DC908FED6}"/>
          </ac:spMkLst>
        </pc:spChg>
        <pc:spChg chg="mod">
          <ac:chgData name="ياسر احمد صالح الضويان" userId="9bc7d5c9-ded4-4cd3-839c-f77aad4e5683" providerId="ADAL" clId="{4897691F-26DD-4A56-B9EC-8B97D08C5422}" dt="2022-09-16T18:46:55.546" v="7300" actId="20577"/>
          <ac:spMkLst>
            <pc:docMk/>
            <pc:sldMk cId="3132899583" sldId="275"/>
            <ac:spMk id="3" creationId="{64B64E9B-BE64-16F4-5B5F-F1BC6882FB55}"/>
          </ac:spMkLst>
        </pc:spChg>
        <pc:picChg chg="add del mod modCrop">
          <ac:chgData name="ياسر احمد صالح الضويان" userId="9bc7d5c9-ded4-4cd3-839c-f77aad4e5683" providerId="ADAL" clId="{4897691F-26DD-4A56-B9EC-8B97D08C5422}" dt="2022-09-16T18:35:57.485" v="7129" actId="931"/>
          <ac:picMkLst>
            <pc:docMk/>
            <pc:sldMk cId="3132899583" sldId="275"/>
            <ac:picMk id="5" creationId="{2ECC37A9-08EA-16C6-FA22-B9C1A19D08C6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8:40:08.681" v="7152" actId="14100"/>
          <ac:picMkLst>
            <pc:docMk/>
            <pc:sldMk cId="3132899583" sldId="275"/>
            <ac:picMk id="7" creationId="{14113E9A-6539-6B65-670A-BCE7799F6B49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8:40:03.175" v="7151" actId="14100"/>
          <ac:picMkLst>
            <pc:docMk/>
            <pc:sldMk cId="3132899583" sldId="275"/>
            <ac:picMk id="9" creationId="{03311140-7D7C-CECE-21A3-33A5813D0ED9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8:42:14.572" v="7164" actId="1076"/>
          <ac:picMkLst>
            <pc:docMk/>
            <pc:sldMk cId="3132899583" sldId="275"/>
            <ac:picMk id="11" creationId="{D1CA1296-DC23-B637-139F-5B2C8639C2C9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1229723628" sldId="276"/>
        </pc:sldMkLst>
      </pc:sldChg>
      <pc:sldChg chg="addSp delSp modSp new mod">
        <pc:chgData name="ياسر احمد صالح الضويان" userId="9bc7d5c9-ded4-4cd3-839c-f77aad4e5683" providerId="ADAL" clId="{4897691F-26DD-4A56-B9EC-8B97D08C5422}" dt="2022-09-19T05:07:54.965" v="10397" actId="20577"/>
        <pc:sldMkLst>
          <pc:docMk/>
          <pc:sldMk cId="4115292637" sldId="276"/>
        </pc:sldMkLst>
        <pc:spChg chg="mod">
          <ac:chgData name="ياسر احمد صالح الضويان" userId="9bc7d5c9-ded4-4cd3-839c-f77aad4e5683" providerId="ADAL" clId="{4897691F-26DD-4A56-B9EC-8B97D08C5422}" dt="2022-09-16T14:41:10.653" v="6300" actId="20577"/>
          <ac:spMkLst>
            <pc:docMk/>
            <pc:sldMk cId="4115292637" sldId="276"/>
            <ac:spMk id="2" creationId="{3E5D52EC-6948-BEBF-2F28-055CA0396F0F}"/>
          </ac:spMkLst>
        </pc:spChg>
        <pc:spChg chg="mod">
          <ac:chgData name="ياسر احمد صالح الضويان" userId="9bc7d5c9-ded4-4cd3-839c-f77aad4e5683" providerId="ADAL" clId="{4897691F-26DD-4A56-B9EC-8B97D08C5422}" dt="2022-09-19T05:07:54.965" v="10397" actId="20577"/>
          <ac:spMkLst>
            <pc:docMk/>
            <pc:sldMk cId="4115292637" sldId="276"/>
            <ac:spMk id="3" creationId="{97D91F97-DB6A-03F3-0A62-89583D8343C8}"/>
          </ac:spMkLst>
        </pc:spChg>
        <pc:spChg chg="add del">
          <ac:chgData name="ياسر احمد صالح الضويان" userId="9bc7d5c9-ded4-4cd3-839c-f77aad4e5683" providerId="ADAL" clId="{4897691F-26DD-4A56-B9EC-8B97D08C5422}" dt="2022-09-16T14:42:48.700" v="6369"/>
          <ac:spMkLst>
            <pc:docMk/>
            <pc:sldMk cId="4115292637" sldId="276"/>
            <ac:spMk id="4" creationId="{EB24A049-DA01-3D85-DB68-9A9F54DCBC2C}"/>
          </ac:spMkLst>
        </pc:spChg>
        <pc:spChg chg="add del mod">
          <ac:chgData name="ياسر احمد صالح الضويان" userId="9bc7d5c9-ded4-4cd3-839c-f77aad4e5683" providerId="ADAL" clId="{4897691F-26DD-4A56-B9EC-8B97D08C5422}" dt="2022-09-16T14:43:22.128" v="6373" actId="478"/>
          <ac:spMkLst>
            <pc:docMk/>
            <pc:sldMk cId="4115292637" sldId="276"/>
            <ac:spMk id="5" creationId="{8B3028DB-4140-AB37-AAE6-A2E5EA092894}"/>
          </ac:spMkLst>
        </pc:spChg>
        <pc:spChg chg="add del">
          <ac:chgData name="ياسر احمد صالح الضويان" userId="9bc7d5c9-ded4-4cd3-839c-f77aad4e5683" providerId="ADAL" clId="{4897691F-26DD-4A56-B9EC-8B97D08C5422}" dt="2022-09-16T14:51:31.449" v="6849" actId="478"/>
          <ac:spMkLst>
            <pc:docMk/>
            <pc:sldMk cId="4115292637" sldId="276"/>
            <ac:spMk id="6" creationId="{D8EB3A46-3CB8-C7E1-3C07-FC37E54BF3DD}"/>
          </ac:spMkLst>
        </pc:spChg>
      </pc:sldChg>
      <pc:sldChg chg="addSp delSp modSp add del mod">
        <pc:chgData name="ياسر احمد صالح الضويان" userId="9bc7d5c9-ded4-4cd3-839c-f77aad4e5683" providerId="ADAL" clId="{4897691F-26DD-4A56-B9EC-8B97D08C5422}" dt="2022-09-16T18:16:49.095" v="7024" actId="47"/>
        <pc:sldMkLst>
          <pc:docMk/>
          <pc:sldMk cId="2321124580" sldId="277"/>
        </pc:sldMkLst>
        <pc:spChg chg="mod">
          <ac:chgData name="ياسر احمد صالح الضويان" userId="9bc7d5c9-ded4-4cd3-839c-f77aad4e5683" providerId="ADAL" clId="{4897691F-26DD-4A56-B9EC-8B97D08C5422}" dt="2022-09-16T18:12:45.659" v="6999" actId="948"/>
          <ac:spMkLst>
            <pc:docMk/>
            <pc:sldMk cId="2321124580" sldId="277"/>
            <ac:spMk id="2" creationId="{3E5D52EC-6948-BEBF-2F28-055CA0396F0F}"/>
          </ac:spMkLst>
        </pc:spChg>
        <pc:spChg chg="add del mod">
          <ac:chgData name="ياسر احمد صالح الضويان" userId="9bc7d5c9-ded4-4cd3-839c-f77aad4e5683" providerId="ADAL" clId="{4897691F-26DD-4A56-B9EC-8B97D08C5422}" dt="2022-09-16T18:11:49.869" v="6986" actId="931"/>
          <ac:spMkLst>
            <pc:docMk/>
            <pc:sldMk cId="2321124580" sldId="277"/>
            <ac:spMk id="3" creationId="{97D91F97-DB6A-03F3-0A62-89583D8343C8}"/>
          </ac:spMkLst>
        </pc:spChg>
        <pc:picChg chg="add del mod">
          <ac:chgData name="ياسر احمد صالح الضويان" userId="9bc7d5c9-ded4-4cd3-839c-f77aad4e5683" providerId="ADAL" clId="{4897691F-26DD-4A56-B9EC-8B97D08C5422}" dt="2022-09-16T18:11:34.404" v="6985" actId="931"/>
          <ac:picMkLst>
            <pc:docMk/>
            <pc:sldMk cId="2321124580" sldId="277"/>
            <ac:picMk id="5" creationId="{1DB1C8F0-78A3-5947-B318-35AEAE981996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8:13:17.640" v="7000" actId="1076"/>
          <ac:picMkLst>
            <pc:docMk/>
            <pc:sldMk cId="2321124580" sldId="277"/>
            <ac:picMk id="7" creationId="{9E6FBF2A-42FA-C19A-FBE6-DA5B8F615590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1137571980" sldId="278"/>
        </pc:sldMkLst>
      </pc:sldChg>
      <pc:sldChg chg="addSp delSp modSp add mod">
        <pc:chgData name="ياسر احمد صالح الضويان" userId="9bc7d5c9-ded4-4cd3-839c-f77aad4e5683" providerId="ADAL" clId="{4897691F-26DD-4A56-B9EC-8B97D08C5422}" dt="2022-09-16T18:16:18.106" v="7023" actId="1036"/>
        <pc:sldMkLst>
          <pc:docMk/>
          <pc:sldMk cId="2361167120" sldId="278"/>
        </pc:sldMkLst>
        <pc:spChg chg="del mod">
          <ac:chgData name="ياسر احمد صالح الضويان" userId="9bc7d5c9-ded4-4cd3-839c-f77aad4e5683" providerId="ADAL" clId="{4897691F-26DD-4A56-B9EC-8B97D08C5422}" dt="2022-09-16T18:14:34.338" v="7008" actId="931"/>
          <ac:spMkLst>
            <pc:docMk/>
            <pc:sldMk cId="2361167120" sldId="278"/>
            <ac:spMk id="3" creationId="{97D91F97-DB6A-03F3-0A62-89583D8343C8}"/>
          </ac:spMkLst>
        </pc:spChg>
        <pc:picChg chg="add mod">
          <ac:chgData name="ياسر احمد صالح الضويان" userId="9bc7d5c9-ded4-4cd3-839c-f77aad4e5683" providerId="ADAL" clId="{4897691F-26DD-4A56-B9EC-8B97D08C5422}" dt="2022-09-16T18:13:56.856" v="7007" actId="14100"/>
          <ac:picMkLst>
            <pc:docMk/>
            <pc:sldMk cId="2361167120" sldId="278"/>
            <ac:picMk id="4" creationId="{5CBD9ECA-5F81-8408-87A9-B80C0E7026DB}"/>
          </ac:picMkLst>
        </pc:picChg>
        <pc:picChg chg="add mod ord modCrop">
          <ac:chgData name="ياسر احمد صالح الضويان" userId="9bc7d5c9-ded4-4cd3-839c-f77aad4e5683" providerId="ADAL" clId="{4897691F-26DD-4A56-B9EC-8B97D08C5422}" dt="2022-09-16T18:16:18.106" v="7023" actId="1036"/>
          <ac:picMkLst>
            <pc:docMk/>
            <pc:sldMk cId="2361167120" sldId="278"/>
            <ac:picMk id="6" creationId="{0A461E1E-F04B-9E84-D444-AB5051EEF9BC}"/>
          </ac:picMkLst>
        </pc:picChg>
      </pc:sldChg>
      <pc:sldChg chg="addSp delSp modSp add mod">
        <pc:chgData name="ياسر احمد صالح الضويان" userId="9bc7d5c9-ded4-4cd3-839c-f77aad4e5683" providerId="ADAL" clId="{4897691F-26DD-4A56-B9EC-8B97D08C5422}" dt="2022-09-16T19:03:23.065" v="7719" actId="14100"/>
        <pc:sldMkLst>
          <pc:docMk/>
          <pc:sldMk cId="2510042563" sldId="279"/>
        </pc:sldMkLst>
        <pc:spChg chg="mod">
          <ac:chgData name="ياسر احمد صالح الضويان" userId="9bc7d5c9-ded4-4cd3-839c-f77aad4e5683" providerId="ADAL" clId="{4897691F-26DD-4A56-B9EC-8B97D08C5422}" dt="2022-09-16T19:01:06.554" v="7708" actId="20577"/>
          <ac:spMkLst>
            <pc:docMk/>
            <pc:sldMk cId="2510042563" sldId="279"/>
            <ac:spMk id="3" creationId="{64B64E9B-BE64-16F4-5B5F-F1BC6882FB55}"/>
          </ac:spMkLst>
        </pc:spChg>
        <pc:picChg chg="add mod modCrop">
          <ac:chgData name="ياسر احمد صالح الضويان" userId="9bc7d5c9-ded4-4cd3-839c-f77aad4e5683" providerId="ADAL" clId="{4897691F-26DD-4A56-B9EC-8B97D08C5422}" dt="2022-09-16T19:00:56.334" v="7697" actId="1035"/>
          <ac:picMkLst>
            <pc:docMk/>
            <pc:sldMk cId="2510042563" sldId="279"/>
            <ac:picMk id="5" creationId="{B3C8285E-0C32-18B2-20FD-9CC5200EAC7C}"/>
          </ac:picMkLst>
        </pc:picChg>
        <pc:picChg chg="add del">
          <ac:chgData name="ياسر احمد صالح الضويان" userId="9bc7d5c9-ded4-4cd3-839c-f77aad4e5683" providerId="ADAL" clId="{4897691F-26DD-4A56-B9EC-8B97D08C5422}" dt="2022-09-16T18:45:14.365" v="7185" actId="478"/>
          <ac:picMkLst>
            <pc:docMk/>
            <pc:sldMk cId="2510042563" sldId="279"/>
            <ac:picMk id="7" creationId="{14113E9A-6539-6B65-670A-BCE7799F6B49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9:03:23.065" v="7719" actId="14100"/>
          <ac:picMkLst>
            <pc:docMk/>
            <pc:sldMk cId="2510042563" sldId="279"/>
            <ac:picMk id="8" creationId="{4FCD93A0-59F4-B335-D662-C6E667A8A475}"/>
          </ac:picMkLst>
        </pc:picChg>
        <pc:picChg chg="del">
          <ac:chgData name="ياسر احمد صالح الضويان" userId="9bc7d5c9-ded4-4cd3-839c-f77aad4e5683" providerId="ADAL" clId="{4897691F-26DD-4A56-B9EC-8B97D08C5422}" dt="2022-09-16T18:53:14.350" v="7310" actId="478"/>
          <ac:picMkLst>
            <pc:docMk/>
            <pc:sldMk cId="2510042563" sldId="279"/>
            <ac:picMk id="9" creationId="{03311140-7D7C-CECE-21A3-33A5813D0ED9}"/>
          </ac:picMkLst>
        </pc:picChg>
        <pc:picChg chg="del">
          <ac:chgData name="ياسر احمد صالح الضويان" userId="9bc7d5c9-ded4-4cd3-839c-f77aad4e5683" providerId="ADAL" clId="{4897691F-26DD-4A56-B9EC-8B97D08C5422}" dt="2022-09-16T18:44:56.681" v="7182" actId="478"/>
          <ac:picMkLst>
            <pc:docMk/>
            <pc:sldMk cId="2510042563" sldId="279"/>
            <ac:picMk id="11" creationId="{D1CA1296-DC23-B637-139F-5B2C8639C2C9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4109779383" sldId="279"/>
        </pc:sldMkLst>
      </pc:sldChg>
      <pc:sldChg chg="addSp delSp modSp add mod">
        <pc:chgData name="ياسر احمد صالح الضويان" userId="9bc7d5c9-ded4-4cd3-839c-f77aad4e5683" providerId="ADAL" clId="{4897691F-26DD-4A56-B9EC-8B97D08C5422}" dt="2022-09-16T19:58:15.509" v="7759" actId="20577"/>
        <pc:sldMkLst>
          <pc:docMk/>
          <pc:sldMk cId="1248770540" sldId="280"/>
        </pc:sldMkLst>
        <pc:spChg chg="mod">
          <ac:chgData name="ياسر احمد صالح الضويان" userId="9bc7d5c9-ded4-4cd3-839c-f77aad4e5683" providerId="ADAL" clId="{4897691F-26DD-4A56-B9EC-8B97D08C5422}" dt="2022-09-16T19:58:15.509" v="7759" actId="20577"/>
          <ac:spMkLst>
            <pc:docMk/>
            <pc:sldMk cId="1248770540" sldId="280"/>
            <ac:spMk id="3" creationId="{64B64E9B-BE64-16F4-5B5F-F1BC6882FB55}"/>
          </ac:spMkLst>
        </pc:spChg>
        <pc:picChg chg="del">
          <ac:chgData name="ياسر احمد صالح الضويان" userId="9bc7d5c9-ded4-4cd3-839c-f77aad4e5683" providerId="ADAL" clId="{4897691F-26DD-4A56-B9EC-8B97D08C5422}" dt="2022-09-16T19:57:15.651" v="7724" actId="478"/>
          <ac:picMkLst>
            <pc:docMk/>
            <pc:sldMk cId="1248770540" sldId="280"/>
            <ac:picMk id="5" creationId="{B3C8285E-0C32-18B2-20FD-9CC5200EAC7C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19:58:03.858" v="7736" actId="1076"/>
          <ac:picMkLst>
            <pc:docMk/>
            <pc:sldMk cId="1248770540" sldId="280"/>
            <ac:picMk id="6" creationId="{5D593210-0183-0A11-940C-69C679F62488}"/>
          </ac:picMkLst>
        </pc:picChg>
        <pc:picChg chg="del">
          <ac:chgData name="ياسر احمد صالح الضويان" userId="9bc7d5c9-ded4-4cd3-839c-f77aad4e5683" providerId="ADAL" clId="{4897691F-26DD-4A56-B9EC-8B97D08C5422}" dt="2022-09-16T19:57:16.814" v="7725" actId="478"/>
          <ac:picMkLst>
            <pc:docMk/>
            <pc:sldMk cId="1248770540" sldId="280"/>
            <ac:picMk id="8" creationId="{4FCD93A0-59F4-B335-D662-C6E667A8A475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3311489784" sldId="280"/>
        </pc:sldMkLst>
      </pc:sldChg>
      <pc:sldChg chg="addSp delSp modSp new mod">
        <pc:chgData name="ياسر احمد صالح الضويان" userId="9bc7d5c9-ded4-4cd3-839c-f77aad4e5683" providerId="ADAL" clId="{4897691F-26DD-4A56-B9EC-8B97D08C5422}" dt="2022-09-16T20:56:21.984" v="8714" actId="20577"/>
        <pc:sldMkLst>
          <pc:docMk/>
          <pc:sldMk cId="2164377586" sldId="281"/>
        </pc:sldMkLst>
        <pc:spChg chg="mod">
          <ac:chgData name="ياسر احمد صالح الضويان" userId="9bc7d5c9-ded4-4cd3-839c-f77aad4e5683" providerId="ADAL" clId="{4897691F-26DD-4A56-B9EC-8B97D08C5422}" dt="2022-09-16T20:08:25.832" v="8098" actId="20577"/>
          <ac:spMkLst>
            <pc:docMk/>
            <pc:sldMk cId="2164377586" sldId="281"/>
            <ac:spMk id="2" creationId="{6DD4A7DD-B32C-62F5-777B-31372F757DA9}"/>
          </ac:spMkLst>
        </pc:spChg>
        <pc:spChg chg="mod">
          <ac:chgData name="ياسر احمد صالح الضويان" userId="9bc7d5c9-ded4-4cd3-839c-f77aad4e5683" providerId="ADAL" clId="{4897691F-26DD-4A56-B9EC-8B97D08C5422}" dt="2022-09-16T20:56:21.984" v="8714" actId="20577"/>
          <ac:spMkLst>
            <pc:docMk/>
            <pc:sldMk cId="2164377586" sldId="281"/>
            <ac:spMk id="3" creationId="{0C64DC4D-2D12-EF40-6FC3-4D92B15D9999}"/>
          </ac:spMkLst>
        </pc:spChg>
        <pc:spChg chg="add del">
          <ac:chgData name="ياسر احمد صالح الضويان" userId="9bc7d5c9-ded4-4cd3-839c-f77aad4e5683" providerId="ADAL" clId="{4897691F-26DD-4A56-B9EC-8B97D08C5422}" dt="2022-09-16T20:35:19.624" v="8243"/>
          <ac:spMkLst>
            <pc:docMk/>
            <pc:sldMk cId="2164377586" sldId="281"/>
            <ac:spMk id="4" creationId="{0F6834B2-4311-284E-1999-3E3934D9BEAD}"/>
          </ac:spMkLst>
        </pc:spChg>
        <pc:spChg chg="add del mod">
          <ac:chgData name="ياسر احمد صالح الضويان" userId="9bc7d5c9-ded4-4cd3-839c-f77aad4e5683" providerId="ADAL" clId="{4897691F-26DD-4A56-B9EC-8B97D08C5422}" dt="2022-09-16T20:35:39.496" v="8247" actId="478"/>
          <ac:spMkLst>
            <pc:docMk/>
            <pc:sldMk cId="2164377586" sldId="281"/>
            <ac:spMk id="5" creationId="{88A2B1CF-61BD-11E2-BCB4-FD32781618E6}"/>
          </ac:spMkLst>
        </pc:spChg>
        <pc:picChg chg="add mod modCrop">
          <ac:chgData name="ياسر احمد صالح الضويان" userId="9bc7d5c9-ded4-4cd3-839c-f77aad4e5683" providerId="ADAL" clId="{4897691F-26DD-4A56-B9EC-8B97D08C5422}" dt="2022-09-16T20:51:57.345" v="8511" actId="1036"/>
          <ac:picMkLst>
            <pc:docMk/>
            <pc:sldMk cId="2164377586" sldId="281"/>
            <ac:picMk id="7" creationId="{0EDAB145-59E8-3241-5BE6-75C19D324547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20:52:03.993" v="8513" actId="1076"/>
          <ac:picMkLst>
            <pc:docMk/>
            <pc:sldMk cId="2164377586" sldId="281"/>
            <ac:picMk id="9" creationId="{297883C9-2E87-357F-2000-E8B7641A4C6F}"/>
          </ac:picMkLst>
        </pc:picChg>
      </pc:sldChg>
      <pc:sldChg chg="del">
        <pc:chgData name="ياسر احمد صالح الضويان" userId="9bc7d5c9-ded4-4cd3-839c-f77aad4e5683" providerId="ADAL" clId="{4897691F-26DD-4A56-B9EC-8B97D08C5422}" dt="2022-09-11T14:10:15.607" v="0" actId="47"/>
        <pc:sldMkLst>
          <pc:docMk/>
          <pc:sldMk cId="3688921223" sldId="281"/>
        </pc:sldMkLst>
      </pc:sldChg>
      <pc:sldChg chg="addSp delSp modSp new mod modClrScheme chgLayout">
        <pc:chgData name="ياسر احمد صالح الضويان" userId="9bc7d5c9-ded4-4cd3-839c-f77aad4e5683" providerId="ADAL" clId="{4897691F-26DD-4A56-B9EC-8B97D08C5422}" dt="2022-09-16T20:03:04.607" v="7880" actId="20577"/>
        <pc:sldMkLst>
          <pc:docMk/>
          <pc:sldMk cId="3995378674" sldId="282"/>
        </pc:sldMkLst>
        <pc:spChg chg="del mod ord">
          <ac:chgData name="ياسر احمد صالح الضويان" userId="9bc7d5c9-ded4-4cd3-839c-f77aad4e5683" providerId="ADAL" clId="{4897691F-26DD-4A56-B9EC-8B97D08C5422}" dt="2022-09-16T20:01:21.373" v="7875" actId="700"/>
          <ac:spMkLst>
            <pc:docMk/>
            <pc:sldMk cId="3995378674" sldId="282"/>
            <ac:spMk id="2" creationId="{8E3F248A-E62B-7928-E7BC-C03C6ABF11ED}"/>
          </ac:spMkLst>
        </pc:spChg>
        <pc:spChg chg="del mod ord">
          <ac:chgData name="ياسر احمد صالح الضويان" userId="9bc7d5c9-ded4-4cd3-839c-f77aad4e5683" providerId="ADAL" clId="{4897691F-26DD-4A56-B9EC-8B97D08C5422}" dt="2022-09-16T20:01:21.373" v="7875" actId="700"/>
          <ac:spMkLst>
            <pc:docMk/>
            <pc:sldMk cId="3995378674" sldId="282"/>
            <ac:spMk id="3" creationId="{C7FAFDF3-466E-9802-DDFD-07C73F308970}"/>
          </ac:spMkLst>
        </pc:spChg>
        <pc:spChg chg="add del mod ord">
          <ac:chgData name="ياسر احمد صالح الضويان" userId="9bc7d5c9-ded4-4cd3-839c-f77aad4e5683" providerId="ADAL" clId="{4897691F-26DD-4A56-B9EC-8B97D08C5422}" dt="2022-09-16T20:01:25.290" v="7876" actId="700"/>
          <ac:spMkLst>
            <pc:docMk/>
            <pc:sldMk cId="3995378674" sldId="282"/>
            <ac:spMk id="4" creationId="{88D08179-9137-57D6-27AE-79D53CA1BD62}"/>
          </ac:spMkLst>
        </pc:spChg>
        <pc:spChg chg="add del mod ord">
          <ac:chgData name="ياسر احمد صالح الضويان" userId="9bc7d5c9-ded4-4cd3-839c-f77aad4e5683" providerId="ADAL" clId="{4897691F-26DD-4A56-B9EC-8B97D08C5422}" dt="2022-09-16T20:01:25.290" v="7876" actId="700"/>
          <ac:spMkLst>
            <pc:docMk/>
            <pc:sldMk cId="3995378674" sldId="282"/>
            <ac:spMk id="5" creationId="{D30D5A18-3B85-67E7-07F0-3B27493A04DB}"/>
          </ac:spMkLst>
        </pc:spChg>
        <pc:spChg chg="add mod ord">
          <ac:chgData name="ياسر احمد صالح الضويان" userId="9bc7d5c9-ded4-4cd3-839c-f77aad4e5683" providerId="ADAL" clId="{4897691F-26DD-4A56-B9EC-8B97D08C5422}" dt="2022-09-16T20:03:04.607" v="7880" actId="20577"/>
          <ac:spMkLst>
            <pc:docMk/>
            <pc:sldMk cId="3995378674" sldId="282"/>
            <ac:spMk id="6" creationId="{805041DE-E08D-71A2-373B-3BA551D6730C}"/>
          </ac:spMkLst>
        </pc:spChg>
        <pc:spChg chg="add mod ord">
          <ac:chgData name="ياسر احمد صالح الضويان" userId="9bc7d5c9-ded4-4cd3-839c-f77aad4e5683" providerId="ADAL" clId="{4897691F-26DD-4A56-B9EC-8B97D08C5422}" dt="2022-09-16T20:01:25.290" v="7876" actId="700"/>
          <ac:spMkLst>
            <pc:docMk/>
            <pc:sldMk cId="3995378674" sldId="282"/>
            <ac:spMk id="7" creationId="{A619F290-70B7-BB6E-EEF8-E228A3163388}"/>
          </ac:spMkLst>
        </pc:spChg>
      </pc:sldChg>
      <pc:sldChg chg="delSp modSp add mod">
        <pc:chgData name="ياسر احمد صالح الضويان" userId="9bc7d5c9-ded4-4cd3-839c-f77aad4e5683" providerId="ADAL" clId="{4897691F-26DD-4A56-B9EC-8B97D08C5422}" dt="2022-09-16T21:00:50.832" v="8892" actId="20577"/>
        <pc:sldMkLst>
          <pc:docMk/>
          <pc:sldMk cId="2425184376" sldId="283"/>
        </pc:sldMkLst>
        <pc:spChg chg="mod">
          <ac:chgData name="ياسر احمد صالح الضويان" userId="9bc7d5c9-ded4-4cd3-839c-f77aad4e5683" providerId="ADAL" clId="{4897691F-26DD-4A56-B9EC-8B97D08C5422}" dt="2022-09-16T21:00:50.832" v="8892" actId="20577"/>
          <ac:spMkLst>
            <pc:docMk/>
            <pc:sldMk cId="2425184376" sldId="283"/>
            <ac:spMk id="3" creationId="{0C64DC4D-2D12-EF40-6FC3-4D92B15D9999}"/>
          </ac:spMkLst>
        </pc:spChg>
        <pc:picChg chg="del">
          <ac:chgData name="ياسر احمد صالح الضويان" userId="9bc7d5c9-ded4-4cd3-839c-f77aad4e5683" providerId="ADAL" clId="{4897691F-26DD-4A56-B9EC-8B97D08C5422}" dt="2022-09-16T20:53:09.465" v="8516" actId="478"/>
          <ac:picMkLst>
            <pc:docMk/>
            <pc:sldMk cId="2425184376" sldId="283"/>
            <ac:picMk id="7" creationId="{0EDAB145-59E8-3241-5BE6-75C19D324547}"/>
          </ac:picMkLst>
        </pc:picChg>
        <pc:picChg chg="del">
          <ac:chgData name="ياسر احمد صالح الضويان" userId="9bc7d5c9-ded4-4cd3-839c-f77aad4e5683" providerId="ADAL" clId="{4897691F-26DD-4A56-B9EC-8B97D08C5422}" dt="2022-09-16T20:53:10.839" v="8517" actId="478"/>
          <ac:picMkLst>
            <pc:docMk/>
            <pc:sldMk cId="2425184376" sldId="283"/>
            <ac:picMk id="9" creationId="{297883C9-2E87-357F-2000-E8B7641A4C6F}"/>
          </ac:picMkLst>
        </pc:picChg>
      </pc:sldChg>
      <pc:sldChg chg="addSp delSp modSp add del mod">
        <pc:chgData name="ياسر احمد صالح الضويان" userId="9bc7d5c9-ded4-4cd3-839c-f77aad4e5683" providerId="ADAL" clId="{4897691F-26DD-4A56-B9EC-8B97D08C5422}" dt="2022-09-16T21:11:47.231" v="9180" actId="47"/>
        <pc:sldMkLst>
          <pc:docMk/>
          <pc:sldMk cId="2097097298" sldId="284"/>
        </pc:sldMkLst>
        <pc:spChg chg="mod">
          <ac:chgData name="ياسر احمد صالح الضويان" userId="9bc7d5c9-ded4-4cd3-839c-f77aad4e5683" providerId="ADAL" clId="{4897691F-26DD-4A56-B9EC-8B97D08C5422}" dt="2022-09-16T21:01:40.310" v="8910" actId="20577"/>
          <ac:spMkLst>
            <pc:docMk/>
            <pc:sldMk cId="2097097298" sldId="284"/>
            <ac:spMk id="2" creationId="{6DD4A7DD-B32C-62F5-777B-31372F757DA9}"/>
          </ac:spMkLst>
        </pc:spChg>
        <pc:spChg chg="del mod">
          <ac:chgData name="ياسر احمد صالح الضويان" userId="9bc7d5c9-ded4-4cd3-839c-f77aad4e5683" providerId="ADAL" clId="{4897691F-26DD-4A56-B9EC-8B97D08C5422}" dt="2022-09-16T21:03:20.148" v="8912" actId="931"/>
          <ac:spMkLst>
            <pc:docMk/>
            <pc:sldMk cId="2097097298" sldId="284"/>
            <ac:spMk id="3" creationId="{0C64DC4D-2D12-EF40-6FC3-4D92B15D9999}"/>
          </ac:spMkLst>
        </pc:spChg>
        <pc:picChg chg="add mod modCrop">
          <ac:chgData name="ياسر احمد صالح الضويان" userId="9bc7d5c9-ded4-4cd3-839c-f77aad4e5683" providerId="ADAL" clId="{4897691F-26DD-4A56-B9EC-8B97D08C5422}" dt="2022-09-16T21:05:36.352" v="8933" actId="14100"/>
          <ac:picMkLst>
            <pc:docMk/>
            <pc:sldMk cId="2097097298" sldId="284"/>
            <ac:picMk id="5" creationId="{C162AD24-A820-72F2-17F9-FACB40D1B30F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21:05:07.340" v="8931" actId="14100"/>
          <ac:picMkLst>
            <pc:docMk/>
            <pc:sldMk cId="2097097298" sldId="284"/>
            <ac:picMk id="7" creationId="{3605098A-B082-DE30-D466-B3730381BEED}"/>
          </ac:picMkLst>
        </pc:picChg>
      </pc:sldChg>
      <pc:sldChg chg="addSp delSp modSp new mod">
        <pc:chgData name="ياسر احمد صالح الضويان" userId="9bc7d5c9-ded4-4cd3-839c-f77aad4e5683" providerId="ADAL" clId="{4897691F-26DD-4A56-B9EC-8B97D08C5422}" dt="2022-09-16T21:13:00.655" v="9184" actId="20577"/>
        <pc:sldMkLst>
          <pc:docMk/>
          <pc:sldMk cId="226774611" sldId="285"/>
        </pc:sldMkLst>
        <pc:spChg chg="mod">
          <ac:chgData name="ياسر احمد صالح الضويان" userId="9bc7d5c9-ded4-4cd3-839c-f77aad4e5683" providerId="ADAL" clId="{4897691F-26DD-4A56-B9EC-8B97D08C5422}" dt="2022-09-16T21:07:22.945" v="8953"/>
          <ac:spMkLst>
            <pc:docMk/>
            <pc:sldMk cId="226774611" sldId="285"/>
            <ac:spMk id="2" creationId="{6174FFAF-FF55-E5B3-AC67-7120BA1D671E}"/>
          </ac:spMkLst>
        </pc:spChg>
        <pc:spChg chg="mod">
          <ac:chgData name="ياسر احمد صالح الضويان" userId="9bc7d5c9-ded4-4cd3-839c-f77aad4e5683" providerId="ADAL" clId="{4897691F-26DD-4A56-B9EC-8B97D08C5422}" dt="2022-09-16T21:13:00.655" v="9184" actId="20577"/>
          <ac:spMkLst>
            <pc:docMk/>
            <pc:sldMk cId="226774611" sldId="285"/>
            <ac:spMk id="3" creationId="{E8386F79-F3F7-A680-5675-6BD056825E11}"/>
          </ac:spMkLst>
        </pc:spChg>
        <pc:spChg chg="add del">
          <ac:chgData name="ياسر احمد صالح الضويان" userId="9bc7d5c9-ded4-4cd3-839c-f77aad4e5683" providerId="ADAL" clId="{4897691F-26DD-4A56-B9EC-8B97D08C5422}" dt="2022-09-16T21:06:37.568" v="8939" actId="22"/>
          <ac:spMkLst>
            <pc:docMk/>
            <pc:sldMk cId="226774611" sldId="285"/>
            <ac:spMk id="5" creationId="{700A849F-E949-C6F7-2F46-224F2477C58F}"/>
          </ac:spMkLst>
        </pc:spChg>
        <pc:picChg chg="add del">
          <ac:chgData name="ياسر احمد صالح الضويان" userId="9bc7d5c9-ded4-4cd3-839c-f77aad4e5683" providerId="ADAL" clId="{4897691F-26DD-4A56-B9EC-8B97D08C5422}" dt="2022-09-16T21:07:06.928" v="8951" actId="22"/>
          <ac:picMkLst>
            <pc:docMk/>
            <pc:sldMk cId="226774611" sldId="285"/>
            <ac:picMk id="7" creationId="{4840318C-8999-971E-4265-E0EC11735BA7}"/>
          </ac:picMkLst>
        </pc:picChg>
        <pc:picChg chg="add mod">
          <ac:chgData name="ياسر احمد صالح الضويان" userId="9bc7d5c9-ded4-4cd3-839c-f77aad4e5683" providerId="ADAL" clId="{4897691F-26DD-4A56-B9EC-8B97D08C5422}" dt="2022-09-16T21:10:35.941" v="9130" actId="14100"/>
          <ac:picMkLst>
            <pc:docMk/>
            <pc:sldMk cId="226774611" sldId="285"/>
            <ac:picMk id="8" creationId="{4F218A2C-4F99-BA3B-704B-ED0E1BD3B1FE}"/>
          </ac:picMkLst>
        </pc:picChg>
        <pc:picChg chg="add mod">
          <ac:chgData name="ياسر احمد صالح الضويان" userId="9bc7d5c9-ded4-4cd3-839c-f77aad4e5683" providerId="ADAL" clId="{4897691F-26DD-4A56-B9EC-8B97D08C5422}" dt="2022-09-16T21:10:40.447" v="9132" actId="1076"/>
          <ac:picMkLst>
            <pc:docMk/>
            <pc:sldMk cId="226774611" sldId="285"/>
            <ac:picMk id="9" creationId="{A350D771-AA55-B8E4-42D4-4F40263305AE}"/>
          </ac:picMkLst>
        </pc:picChg>
      </pc:sldChg>
      <pc:sldChg chg="addSp delSp modSp add mod">
        <pc:chgData name="ياسر احمد صالح الضويان" userId="9bc7d5c9-ded4-4cd3-839c-f77aad4e5683" providerId="ADAL" clId="{4897691F-26DD-4A56-B9EC-8B97D08C5422}" dt="2022-09-16T21:41:56.851" v="9451" actId="113"/>
        <pc:sldMkLst>
          <pc:docMk/>
          <pc:sldMk cId="3040029199" sldId="286"/>
        </pc:sldMkLst>
        <pc:spChg chg="mod">
          <ac:chgData name="ياسر احمد صالح الضويان" userId="9bc7d5c9-ded4-4cd3-839c-f77aad4e5683" providerId="ADAL" clId="{4897691F-26DD-4A56-B9EC-8B97D08C5422}" dt="2022-09-16T21:40:54.192" v="9433" actId="20577"/>
          <ac:spMkLst>
            <pc:docMk/>
            <pc:sldMk cId="3040029199" sldId="286"/>
            <ac:spMk id="2" creationId="{398646A2-53A0-04ED-36CF-1A92500B79F3}"/>
          </ac:spMkLst>
        </pc:spChg>
        <pc:spChg chg="mod">
          <ac:chgData name="ياسر احمد صالح الضويان" userId="9bc7d5c9-ded4-4cd3-839c-f77aad4e5683" providerId="ADAL" clId="{4897691F-26DD-4A56-B9EC-8B97D08C5422}" dt="2022-09-16T21:41:56.851" v="9451" actId="113"/>
          <ac:spMkLst>
            <pc:docMk/>
            <pc:sldMk cId="3040029199" sldId="286"/>
            <ac:spMk id="3" creationId="{83FA7ADE-089C-35A8-CBD6-1648E9B4E37E}"/>
          </ac:spMkLst>
        </pc:spChg>
        <pc:spChg chg="add del">
          <ac:chgData name="ياسر احمد صالح الضويان" userId="9bc7d5c9-ded4-4cd3-839c-f77aad4e5683" providerId="ADAL" clId="{4897691F-26DD-4A56-B9EC-8B97D08C5422}" dt="2022-09-16T21:37:40.149" v="9356"/>
          <ac:spMkLst>
            <pc:docMk/>
            <pc:sldMk cId="3040029199" sldId="286"/>
            <ac:spMk id="4" creationId="{3ECF2CB1-21F0-DC51-2C04-8539A36E6AB1}"/>
          </ac:spMkLst>
        </pc:spChg>
        <pc:spChg chg="add del mod">
          <ac:chgData name="ياسر احمد صالح الضويان" userId="9bc7d5c9-ded4-4cd3-839c-f77aad4e5683" providerId="ADAL" clId="{4897691F-26DD-4A56-B9EC-8B97D08C5422}" dt="2022-09-16T21:37:55.122" v="9362" actId="478"/>
          <ac:spMkLst>
            <pc:docMk/>
            <pc:sldMk cId="3040029199" sldId="286"/>
            <ac:spMk id="5" creationId="{B9A4DE6E-65EE-B65B-5C55-4C923C75DE11}"/>
          </ac:spMkLst>
        </pc:spChg>
      </pc:sldChg>
      <pc:sldChg chg="modSp new mod">
        <pc:chgData name="ياسر احمد صالح الضويان" userId="9bc7d5c9-ded4-4cd3-839c-f77aad4e5683" providerId="ADAL" clId="{4897691F-26DD-4A56-B9EC-8B97D08C5422}" dt="2022-09-16T21:49:07.781" v="9849" actId="20577"/>
        <pc:sldMkLst>
          <pc:docMk/>
          <pc:sldMk cId="534925713" sldId="287"/>
        </pc:sldMkLst>
        <pc:spChg chg="mod">
          <ac:chgData name="ياسر احمد صالح الضويان" userId="9bc7d5c9-ded4-4cd3-839c-f77aad4e5683" providerId="ADAL" clId="{4897691F-26DD-4A56-B9EC-8B97D08C5422}" dt="2022-09-16T21:43:45.993" v="9453"/>
          <ac:spMkLst>
            <pc:docMk/>
            <pc:sldMk cId="534925713" sldId="287"/>
            <ac:spMk id="2" creationId="{FFA8404D-7D48-2217-5832-E92D605741F5}"/>
          </ac:spMkLst>
        </pc:spChg>
        <pc:spChg chg="mod">
          <ac:chgData name="ياسر احمد صالح الضويان" userId="9bc7d5c9-ded4-4cd3-839c-f77aad4e5683" providerId="ADAL" clId="{4897691F-26DD-4A56-B9EC-8B97D08C5422}" dt="2022-09-16T21:49:07.781" v="9849" actId="20577"/>
          <ac:spMkLst>
            <pc:docMk/>
            <pc:sldMk cId="534925713" sldId="287"/>
            <ac:spMk id="3" creationId="{1E78B371-E2B6-96B2-86C1-B252D803E7BE}"/>
          </ac:spMkLst>
        </pc:spChg>
      </pc:sldChg>
      <pc:sldChg chg="addSp delSp modSp add mod">
        <pc:chgData name="ياسر احمد صالح الضويان" userId="9bc7d5c9-ded4-4cd3-839c-f77aad4e5683" providerId="ADAL" clId="{4897691F-26DD-4A56-B9EC-8B97D08C5422}" dt="2022-09-16T22:02:04.134" v="9913" actId="208"/>
        <pc:sldMkLst>
          <pc:docMk/>
          <pc:sldMk cId="23448864" sldId="288"/>
        </pc:sldMkLst>
        <pc:spChg chg="mod">
          <ac:chgData name="ياسر احمد صالح الضويان" userId="9bc7d5c9-ded4-4cd3-839c-f77aad4e5683" providerId="ADAL" clId="{4897691F-26DD-4A56-B9EC-8B97D08C5422}" dt="2022-09-16T21:54:03.728" v="9861" actId="20577"/>
          <ac:spMkLst>
            <pc:docMk/>
            <pc:sldMk cId="23448864" sldId="288"/>
            <ac:spMk id="2" creationId="{398646A2-53A0-04ED-36CF-1A92500B79F3}"/>
          </ac:spMkLst>
        </pc:spChg>
        <pc:spChg chg="del mod">
          <ac:chgData name="ياسر احمد صالح الضويان" userId="9bc7d5c9-ded4-4cd3-839c-f77aad4e5683" providerId="ADAL" clId="{4897691F-26DD-4A56-B9EC-8B97D08C5422}" dt="2022-09-16T21:54:10.863" v="9864" actId="931"/>
          <ac:spMkLst>
            <pc:docMk/>
            <pc:sldMk cId="23448864" sldId="288"/>
            <ac:spMk id="3" creationId="{83FA7ADE-089C-35A8-CBD6-1648E9B4E37E}"/>
          </ac:spMkLst>
        </pc:spChg>
        <pc:spChg chg="add del mod">
          <ac:chgData name="ياسر احمد صالح الضويان" userId="9bc7d5c9-ded4-4cd3-839c-f77aad4e5683" providerId="ADAL" clId="{4897691F-26DD-4A56-B9EC-8B97D08C5422}" dt="2022-09-16T22:00:23.964" v="9890" actId="931"/>
          <ac:spMkLst>
            <pc:docMk/>
            <pc:sldMk cId="23448864" sldId="288"/>
            <ac:spMk id="9" creationId="{25F18265-CD5E-F3BA-E706-911D5CEFA18C}"/>
          </ac:spMkLst>
        </pc:spChg>
        <pc:picChg chg="add del mod modCrop">
          <ac:chgData name="ياسر احمد صالح الضويان" userId="9bc7d5c9-ded4-4cd3-839c-f77aad4e5683" providerId="ADAL" clId="{4897691F-26DD-4A56-B9EC-8B97D08C5422}" dt="2022-09-16T22:00:20.186" v="9889" actId="478"/>
          <ac:picMkLst>
            <pc:docMk/>
            <pc:sldMk cId="23448864" sldId="288"/>
            <ac:picMk id="5" creationId="{002F2CB7-42CC-A2E2-D0D8-AEA11848E9A1}"/>
          </ac:picMkLst>
        </pc:picChg>
        <pc:picChg chg="add del mod modCrop">
          <ac:chgData name="ياسر احمد صالح الضويان" userId="9bc7d5c9-ded4-4cd3-839c-f77aad4e5683" providerId="ADAL" clId="{4897691F-26DD-4A56-B9EC-8B97D08C5422}" dt="2022-09-16T22:01:15.541" v="9901" actId="478"/>
          <ac:picMkLst>
            <pc:docMk/>
            <pc:sldMk cId="23448864" sldId="288"/>
            <ac:picMk id="7" creationId="{ED131D20-237A-1AB4-1894-B52404A0C0F2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22:01:12.309" v="9900" actId="14100"/>
          <ac:picMkLst>
            <pc:docMk/>
            <pc:sldMk cId="23448864" sldId="288"/>
            <ac:picMk id="11" creationId="{DDC55E70-CFBE-6BE9-EE3E-12FA31912B53}"/>
          </ac:picMkLst>
        </pc:picChg>
        <pc:picChg chg="add mod modCrop">
          <ac:chgData name="ياسر احمد صالح الضويان" userId="9bc7d5c9-ded4-4cd3-839c-f77aad4e5683" providerId="ADAL" clId="{4897691F-26DD-4A56-B9EC-8B97D08C5422}" dt="2022-09-16T22:02:04.134" v="9913" actId="208"/>
          <ac:picMkLst>
            <pc:docMk/>
            <pc:sldMk cId="23448864" sldId="288"/>
            <ac:picMk id="13" creationId="{5B94A8A4-4F12-EBCC-046F-E65F53038372}"/>
          </ac:picMkLst>
        </pc:picChg>
      </pc:sldChg>
      <pc:sldChg chg="addSp delSp modSp new mod">
        <pc:chgData name="ياسر احمد صالح الضويان" userId="9bc7d5c9-ded4-4cd3-839c-f77aad4e5683" providerId="ADAL" clId="{4897691F-26DD-4A56-B9EC-8B97D08C5422}" dt="2022-09-17T20:06:39.462" v="10390" actId="1076"/>
        <pc:sldMkLst>
          <pc:docMk/>
          <pc:sldMk cId="3138358365" sldId="289"/>
        </pc:sldMkLst>
        <pc:spChg chg="mod">
          <ac:chgData name="ياسر احمد صالح الضويان" userId="9bc7d5c9-ded4-4cd3-839c-f77aad4e5683" providerId="ADAL" clId="{4897691F-26DD-4A56-B9EC-8B97D08C5422}" dt="2022-09-17T19:39:53.855" v="10126" actId="20577"/>
          <ac:spMkLst>
            <pc:docMk/>
            <pc:sldMk cId="3138358365" sldId="289"/>
            <ac:spMk id="2" creationId="{733E16C5-8ECC-2E90-3B70-EF4B8F8EC13A}"/>
          </ac:spMkLst>
        </pc:spChg>
        <pc:spChg chg="mod">
          <ac:chgData name="ياسر احمد صالح الضويان" userId="9bc7d5c9-ded4-4cd3-839c-f77aad4e5683" providerId="ADAL" clId="{4897691F-26DD-4A56-B9EC-8B97D08C5422}" dt="2022-09-17T20:05:01.316" v="10354" actId="20577"/>
          <ac:spMkLst>
            <pc:docMk/>
            <pc:sldMk cId="3138358365" sldId="289"/>
            <ac:spMk id="3" creationId="{35518B13-E9E4-1F77-DE28-10340687B397}"/>
          </ac:spMkLst>
        </pc:spChg>
        <pc:spChg chg="add del">
          <ac:chgData name="ياسر احمد صالح الضويان" userId="9bc7d5c9-ded4-4cd3-839c-f77aad4e5683" providerId="ADAL" clId="{4897691F-26DD-4A56-B9EC-8B97D08C5422}" dt="2022-09-17T19:41:24.321" v="10158"/>
          <ac:spMkLst>
            <pc:docMk/>
            <pc:sldMk cId="3138358365" sldId="289"/>
            <ac:spMk id="4" creationId="{223F9C9A-F61F-6943-3400-C440DD0C779D}"/>
          </ac:spMkLst>
        </pc:spChg>
        <pc:spChg chg="add del">
          <ac:chgData name="ياسر احمد صالح الضويان" userId="9bc7d5c9-ded4-4cd3-839c-f77aad4e5683" providerId="ADAL" clId="{4897691F-26DD-4A56-B9EC-8B97D08C5422}" dt="2022-09-17T19:41:30.335" v="10160"/>
          <ac:spMkLst>
            <pc:docMk/>
            <pc:sldMk cId="3138358365" sldId="289"/>
            <ac:spMk id="5" creationId="{F8AD34C7-8075-5E91-8622-72ADDCBB224D}"/>
          </ac:spMkLst>
        </pc:spChg>
        <pc:spChg chg="add mod">
          <ac:chgData name="ياسر احمد صالح الضويان" userId="9bc7d5c9-ded4-4cd3-839c-f77aad4e5683" providerId="ADAL" clId="{4897691F-26DD-4A56-B9EC-8B97D08C5422}" dt="2022-09-17T20:06:39.462" v="10390" actId="1076"/>
          <ac:spMkLst>
            <pc:docMk/>
            <pc:sldMk cId="3138358365" sldId="289"/>
            <ac:spMk id="8" creationId="{A32FDD92-C09F-D5F3-D43C-7692F962D337}"/>
          </ac:spMkLst>
        </pc:spChg>
        <pc:graphicFrameChg chg="add mod modGraphic">
          <ac:chgData name="ياسر احمد صالح الضويان" userId="9bc7d5c9-ded4-4cd3-839c-f77aad4e5683" providerId="ADAL" clId="{4897691F-26DD-4A56-B9EC-8B97D08C5422}" dt="2022-09-17T20:05:16.558" v="10374" actId="1035"/>
          <ac:graphicFrameMkLst>
            <pc:docMk/>
            <pc:sldMk cId="3138358365" sldId="289"/>
            <ac:graphicFrameMk id="6" creationId="{337F79FE-C1E8-EB84-1B63-F4B44A30CA40}"/>
          </ac:graphicFrameMkLst>
        </pc:graphicFrameChg>
      </pc:sldChg>
      <pc:sldChg chg="addSp modSp add mod">
        <pc:chgData name="ياسر احمد صالح الضويان" userId="9bc7d5c9-ded4-4cd3-839c-f77aad4e5683" providerId="ADAL" clId="{4897691F-26DD-4A56-B9EC-8B97D08C5422}" dt="2022-09-17T20:05:55.972" v="10388" actId="20577"/>
        <pc:sldMkLst>
          <pc:docMk/>
          <pc:sldMk cId="1673121107" sldId="290"/>
        </pc:sldMkLst>
        <pc:spChg chg="mod">
          <ac:chgData name="ياسر احمد صالح الضويان" userId="9bc7d5c9-ded4-4cd3-839c-f77aad4e5683" providerId="ADAL" clId="{4897691F-26DD-4A56-B9EC-8B97D08C5422}" dt="2022-09-17T19:57:17.963" v="10261" actId="20577"/>
          <ac:spMkLst>
            <pc:docMk/>
            <pc:sldMk cId="1673121107" sldId="290"/>
            <ac:spMk id="3" creationId="{35518B13-E9E4-1F77-DE28-10340687B397}"/>
          </ac:spMkLst>
        </pc:spChg>
        <pc:spChg chg="add mod">
          <ac:chgData name="ياسر احمد صالح الضويان" userId="9bc7d5c9-ded4-4cd3-839c-f77aad4e5683" providerId="ADAL" clId="{4897691F-26DD-4A56-B9EC-8B97D08C5422}" dt="2022-09-17T20:04:24.272" v="10347" actId="1076"/>
          <ac:spMkLst>
            <pc:docMk/>
            <pc:sldMk cId="1673121107" sldId="290"/>
            <ac:spMk id="5" creationId="{FC5ECCC9-7663-C65B-5504-0F8FE418063C}"/>
          </ac:spMkLst>
        </pc:spChg>
        <pc:graphicFrameChg chg="mod modGraphic">
          <ac:chgData name="ياسر احمد صالح الضويان" userId="9bc7d5c9-ded4-4cd3-839c-f77aad4e5683" providerId="ADAL" clId="{4897691F-26DD-4A56-B9EC-8B97D08C5422}" dt="2022-09-17T20:05:55.972" v="10388" actId="20577"/>
          <ac:graphicFrameMkLst>
            <pc:docMk/>
            <pc:sldMk cId="1673121107" sldId="290"/>
            <ac:graphicFrameMk id="6" creationId="{337F79FE-C1E8-EB84-1B63-F4B44A30CA40}"/>
          </ac:graphicFrameMkLst>
        </pc:graphicFrameChg>
      </pc:sldChg>
    </pc:docChg>
  </pc:docChgLst>
  <pc:docChgLst>
    <pc:chgData name="ياسر احمد صالح الضويان" userId="9bc7d5c9-ded4-4cd3-839c-f77aad4e5683" providerId="ADAL" clId="{204B4D8D-7498-475E-9E16-C2A72947829A}"/>
    <pc:docChg chg="undo custSel addSld delSld modSld">
      <pc:chgData name="ياسر احمد صالح الضويان" userId="9bc7d5c9-ded4-4cd3-839c-f77aad4e5683" providerId="ADAL" clId="{204B4D8D-7498-475E-9E16-C2A72947829A}" dt="2022-09-10T23:29:33.557" v="6538" actId="20577"/>
      <pc:docMkLst>
        <pc:docMk/>
      </pc:docMkLst>
      <pc:sldChg chg="modSp mod">
        <pc:chgData name="ياسر احمد صالح الضويان" userId="9bc7d5c9-ded4-4cd3-839c-f77aad4e5683" providerId="ADAL" clId="{204B4D8D-7498-475E-9E16-C2A72947829A}" dt="2022-09-10T23:29:33.557" v="6538" actId="20577"/>
        <pc:sldMkLst>
          <pc:docMk/>
          <pc:sldMk cId="3997768981" sldId="256"/>
        </pc:sldMkLst>
        <pc:spChg chg="mod">
          <ac:chgData name="ياسر احمد صالح الضويان" userId="9bc7d5c9-ded4-4cd3-839c-f77aad4e5683" providerId="ADAL" clId="{204B4D8D-7498-475E-9E16-C2A72947829A}" dt="2022-09-10T23:29:33.557" v="6538" actId="20577"/>
          <ac:spMkLst>
            <pc:docMk/>
            <pc:sldMk cId="3997768981" sldId="256"/>
            <ac:spMk id="2" creationId="{64CD39C8-7597-DC3E-AD27-0AA9486FC29E}"/>
          </ac:spMkLst>
        </pc:spChg>
        <pc:spChg chg="mod">
          <ac:chgData name="ياسر احمد صالح الضويان" userId="9bc7d5c9-ded4-4cd3-839c-f77aad4e5683" providerId="ADAL" clId="{204B4D8D-7498-475E-9E16-C2A72947829A}" dt="2022-09-10T18:52:57.640" v="284" actId="27636"/>
          <ac:spMkLst>
            <pc:docMk/>
            <pc:sldMk cId="3997768981" sldId="256"/>
            <ac:spMk id="3" creationId="{E07DFC72-CD41-CDDF-B8AF-4962BA906B23}"/>
          </ac:spMkLst>
        </pc:spChg>
      </pc:sldChg>
      <pc:sldChg chg="modSp mod">
        <pc:chgData name="ياسر احمد صالح الضويان" userId="9bc7d5c9-ded4-4cd3-839c-f77aad4e5683" providerId="ADAL" clId="{204B4D8D-7498-475E-9E16-C2A72947829A}" dt="2022-09-10T20:57:38.413" v="3669"/>
        <pc:sldMkLst>
          <pc:docMk/>
          <pc:sldMk cId="934946585" sldId="257"/>
        </pc:sldMkLst>
        <pc:spChg chg="mod">
          <ac:chgData name="ياسر احمد صالح الضويان" userId="9bc7d5c9-ded4-4cd3-839c-f77aad4e5683" providerId="ADAL" clId="{204B4D8D-7498-475E-9E16-C2A72947829A}" dt="2022-09-10T20:57:38.413" v="3669"/>
          <ac:spMkLst>
            <pc:docMk/>
            <pc:sldMk cId="934946585" sldId="257"/>
            <ac:spMk id="3" creationId="{A93144CB-897C-6DCD-2129-F94F283F3606}"/>
          </ac:spMkLst>
        </pc:spChg>
      </pc:sldChg>
      <pc:sldChg chg="addSp modSp new mod">
        <pc:chgData name="ياسر احمد صالح الضويان" userId="9bc7d5c9-ded4-4cd3-839c-f77aad4e5683" providerId="ADAL" clId="{204B4D8D-7498-475E-9E16-C2A72947829A}" dt="2022-09-10T19:11:13.697" v="1143" actId="20577"/>
        <pc:sldMkLst>
          <pc:docMk/>
          <pc:sldMk cId="2187670458" sldId="260"/>
        </pc:sldMkLst>
        <pc:spChg chg="mod">
          <ac:chgData name="ياسر احمد صالح الضويان" userId="9bc7d5c9-ded4-4cd3-839c-f77aad4e5683" providerId="ADAL" clId="{204B4D8D-7498-475E-9E16-C2A72947829A}" dt="2022-09-10T19:00:14.595" v="501" actId="20577"/>
          <ac:spMkLst>
            <pc:docMk/>
            <pc:sldMk cId="2187670458" sldId="260"/>
            <ac:spMk id="2" creationId="{3DAD4D44-1E9F-FDCE-13D7-2BE704F06BA9}"/>
          </ac:spMkLst>
        </pc:spChg>
        <pc:spChg chg="mod">
          <ac:chgData name="ياسر احمد صالح الضويان" userId="9bc7d5c9-ded4-4cd3-839c-f77aad4e5683" providerId="ADAL" clId="{204B4D8D-7498-475E-9E16-C2A72947829A}" dt="2022-09-10T19:11:13.697" v="1143" actId="20577"/>
          <ac:spMkLst>
            <pc:docMk/>
            <pc:sldMk cId="2187670458" sldId="260"/>
            <ac:spMk id="3" creationId="{97A6E556-8B68-FCE7-4A2D-25CE4B7C9AF0}"/>
          </ac:spMkLst>
        </pc:spChg>
        <pc:picChg chg="add mod">
          <ac:chgData name="ياسر احمد صالح الضويان" userId="9bc7d5c9-ded4-4cd3-839c-f77aad4e5683" providerId="ADAL" clId="{204B4D8D-7498-475E-9E16-C2A72947829A}" dt="2022-09-10T19:04:59.853" v="739" actId="1076"/>
          <ac:picMkLst>
            <pc:docMk/>
            <pc:sldMk cId="2187670458" sldId="260"/>
            <ac:picMk id="5" creationId="{34B38A94-C163-E326-BCDA-5070D03044D2}"/>
          </ac:picMkLst>
        </pc:picChg>
      </pc:sldChg>
      <pc:sldChg chg="addSp delSp modSp add mod">
        <pc:chgData name="ياسر احمد صالح الضويان" userId="9bc7d5c9-ded4-4cd3-839c-f77aad4e5683" providerId="ADAL" clId="{204B4D8D-7498-475E-9E16-C2A72947829A}" dt="2022-09-10T23:16:02.643" v="6505" actId="15"/>
        <pc:sldMkLst>
          <pc:docMk/>
          <pc:sldMk cId="456511120" sldId="261"/>
        </pc:sldMkLst>
        <pc:spChg chg="mod">
          <ac:chgData name="ياسر احمد صالح الضويان" userId="9bc7d5c9-ded4-4cd3-839c-f77aad4e5683" providerId="ADAL" clId="{204B4D8D-7498-475E-9E16-C2A72947829A}" dt="2022-09-10T23:16:02.643" v="6505" actId="15"/>
          <ac:spMkLst>
            <pc:docMk/>
            <pc:sldMk cId="456511120" sldId="261"/>
            <ac:spMk id="3" creationId="{97A6E556-8B68-FCE7-4A2D-25CE4B7C9AF0}"/>
          </ac:spMkLst>
        </pc:spChg>
        <pc:picChg chg="del">
          <ac:chgData name="ياسر احمد صالح الضويان" userId="9bc7d5c9-ded4-4cd3-839c-f77aad4e5683" providerId="ADAL" clId="{204B4D8D-7498-475E-9E16-C2A72947829A}" dt="2022-09-10T19:11:31.911" v="1145" actId="478"/>
          <ac:picMkLst>
            <pc:docMk/>
            <pc:sldMk cId="456511120" sldId="261"/>
            <ac:picMk id="5" creationId="{34B38A94-C163-E326-BCDA-5070D03044D2}"/>
          </ac:picMkLst>
        </pc:picChg>
        <pc:picChg chg="add del mod modCrop">
          <ac:chgData name="ياسر احمد صالح الضويان" userId="9bc7d5c9-ded4-4cd3-839c-f77aad4e5683" providerId="ADAL" clId="{204B4D8D-7498-475E-9E16-C2A72947829A}" dt="2022-09-10T19:15:38.038" v="1344" actId="478"/>
          <ac:picMkLst>
            <pc:docMk/>
            <pc:sldMk cId="456511120" sldId="261"/>
            <ac:picMk id="6" creationId="{36249869-AC6D-1343-123D-ADC01E493178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19:16:07.334" v="1352" actId="1076"/>
          <ac:picMkLst>
            <pc:docMk/>
            <pc:sldMk cId="456511120" sldId="261"/>
            <ac:picMk id="8" creationId="{6B099195-AF56-39D9-D4A9-4ECBC71B5756}"/>
          </ac:picMkLst>
        </pc:picChg>
      </pc:sldChg>
      <pc:sldChg chg="addSp modSp new mod">
        <pc:chgData name="ياسر احمد صالح الضويان" userId="9bc7d5c9-ded4-4cd3-839c-f77aad4e5683" providerId="ADAL" clId="{204B4D8D-7498-475E-9E16-C2A72947829A}" dt="2022-09-10T19:27:10.150" v="1963"/>
        <pc:sldMkLst>
          <pc:docMk/>
          <pc:sldMk cId="1586862343" sldId="262"/>
        </pc:sldMkLst>
        <pc:spChg chg="mod">
          <ac:chgData name="ياسر احمد صالح الضويان" userId="9bc7d5c9-ded4-4cd3-839c-f77aad4e5683" providerId="ADAL" clId="{204B4D8D-7498-475E-9E16-C2A72947829A}" dt="2022-09-10T19:27:10.150" v="1963"/>
          <ac:spMkLst>
            <pc:docMk/>
            <pc:sldMk cId="1586862343" sldId="262"/>
            <ac:spMk id="2" creationId="{92A75768-4199-8A6D-8D96-38F37E385341}"/>
          </ac:spMkLst>
        </pc:spChg>
        <pc:spChg chg="mod">
          <ac:chgData name="ياسر احمد صالح الضويان" userId="9bc7d5c9-ded4-4cd3-839c-f77aad4e5683" providerId="ADAL" clId="{204B4D8D-7498-475E-9E16-C2A72947829A}" dt="2022-09-10T19:24:33.220" v="1885" actId="313"/>
          <ac:spMkLst>
            <pc:docMk/>
            <pc:sldMk cId="1586862343" sldId="262"/>
            <ac:spMk id="3" creationId="{0673C68F-C97D-2D37-4316-74DC774D928F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19:20:40.405" v="1538" actId="14100"/>
          <ac:picMkLst>
            <pc:docMk/>
            <pc:sldMk cId="1586862343" sldId="262"/>
            <ac:picMk id="5" creationId="{B3BA2B2C-EF13-F327-E25E-1C443FA96FBC}"/>
          </ac:picMkLst>
        </pc:picChg>
      </pc:sldChg>
      <pc:sldChg chg="addSp delSp modSp add mod">
        <pc:chgData name="ياسر احمد صالح الضويان" userId="9bc7d5c9-ded4-4cd3-839c-f77aad4e5683" providerId="ADAL" clId="{204B4D8D-7498-475E-9E16-C2A72947829A}" dt="2022-09-10T23:17:30.855" v="6511" actId="1076"/>
        <pc:sldMkLst>
          <pc:docMk/>
          <pc:sldMk cId="1295517220" sldId="263"/>
        </pc:sldMkLst>
        <pc:spChg chg="mod">
          <ac:chgData name="ياسر احمد صالح الضويان" userId="9bc7d5c9-ded4-4cd3-839c-f77aad4e5683" providerId="ADAL" clId="{204B4D8D-7498-475E-9E16-C2A72947829A}" dt="2022-09-10T19:27:06.623" v="1962" actId="20577"/>
          <ac:spMkLst>
            <pc:docMk/>
            <pc:sldMk cId="1295517220" sldId="263"/>
            <ac:spMk id="2" creationId="{92A75768-4199-8A6D-8D96-38F37E385341}"/>
          </ac:spMkLst>
        </pc:spChg>
        <pc:spChg chg="mod">
          <ac:chgData name="ياسر احمد صالح الضويان" userId="9bc7d5c9-ded4-4cd3-839c-f77aad4e5683" providerId="ADAL" clId="{204B4D8D-7498-475E-9E16-C2A72947829A}" dt="2022-09-10T23:17:21.113" v="6507" actId="20577"/>
          <ac:spMkLst>
            <pc:docMk/>
            <pc:sldMk cId="1295517220" sldId="263"/>
            <ac:spMk id="3" creationId="{0673C68F-C97D-2D37-4316-74DC774D928F}"/>
          </ac:spMkLst>
        </pc:spChg>
        <pc:picChg chg="del">
          <ac:chgData name="ياسر احمد صالح الضويان" userId="9bc7d5c9-ded4-4cd3-839c-f77aad4e5683" providerId="ADAL" clId="{204B4D8D-7498-475E-9E16-C2A72947829A}" dt="2022-09-10T19:25:51.251" v="1888" actId="478"/>
          <ac:picMkLst>
            <pc:docMk/>
            <pc:sldMk cId="1295517220" sldId="263"/>
            <ac:picMk id="5" creationId="{B3BA2B2C-EF13-F327-E25E-1C443FA96FBC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3:17:30.855" v="6511" actId="1076"/>
          <ac:picMkLst>
            <pc:docMk/>
            <pc:sldMk cId="1295517220" sldId="263"/>
            <ac:picMk id="6" creationId="{B01FC7EB-B70D-3D8A-A564-7396387098D8}"/>
          </ac:picMkLst>
        </pc:picChg>
      </pc:sldChg>
      <pc:sldChg chg="addSp delSp modSp add mod">
        <pc:chgData name="ياسر احمد صالح الضويان" userId="9bc7d5c9-ded4-4cd3-839c-f77aad4e5683" providerId="ADAL" clId="{204B4D8D-7498-475E-9E16-C2A72947829A}" dt="2022-09-10T19:47:20.497" v="2561" actId="14100"/>
        <pc:sldMkLst>
          <pc:docMk/>
          <pc:sldMk cId="3493355584" sldId="264"/>
        </pc:sldMkLst>
        <pc:spChg chg="mod">
          <ac:chgData name="ياسر احمد صالح الضويان" userId="9bc7d5c9-ded4-4cd3-839c-f77aad4e5683" providerId="ADAL" clId="{204B4D8D-7498-475E-9E16-C2A72947829A}" dt="2022-09-10T19:46:42.355" v="2550" actId="20577"/>
          <ac:spMkLst>
            <pc:docMk/>
            <pc:sldMk cId="3493355584" sldId="264"/>
            <ac:spMk id="3" creationId="{0673C68F-C97D-2D37-4316-74DC774D928F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19:47:20.497" v="2561" actId="14100"/>
          <ac:picMkLst>
            <pc:docMk/>
            <pc:sldMk cId="3493355584" sldId="264"/>
            <ac:picMk id="5" creationId="{41770431-B44D-E7D9-A9D9-FAD91781D6F0}"/>
          </ac:picMkLst>
        </pc:picChg>
        <pc:picChg chg="del">
          <ac:chgData name="ياسر احمد صالح الضويان" userId="9bc7d5c9-ded4-4cd3-839c-f77aad4e5683" providerId="ADAL" clId="{204B4D8D-7498-475E-9E16-C2A72947829A}" dt="2022-09-10T19:41:31.926" v="2538" actId="478"/>
          <ac:picMkLst>
            <pc:docMk/>
            <pc:sldMk cId="3493355584" sldId="264"/>
            <ac:picMk id="6" creationId="{B01FC7EB-B70D-3D8A-A564-7396387098D8}"/>
          </ac:picMkLst>
        </pc:picChg>
      </pc:sldChg>
      <pc:sldChg chg="addSp delSp modSp add mod">
        <pc:chgData name="ياسر احمد صالح الضويان" userId="9bc7d5c9-ded4-4cd3-839c-f77aad4e5683" providerId="ADAL" clId="{204B4D8D-7498-475E-9E16-C2A72947829A}" dt="2022-09-10T20:01:23.100" v="2832" actId="1076"/>
        <pc:sldMkLst>
          <pc:docMk/>
          <pc:sldMk cId="692046862" sldId="265"/>
        </pc:sldMkLst>
        <pc:spChg chg="mod">
          <ac:chgData name="ياسر احمد صالح الضويان" userId="9bc7d5c9-ded4-4cd3-839c-f77aad4e5683" providerId="ADAL" clId="{204B4D8D-7498-475E-9E16-C2A72947829A}" dt="2022-09-10T19:52:23.612" v="2602" actId="20577"/>
          <ac:spMkLst>
            <pc:docMk/>
            <pc:sldMk cId="692046862" sldId="265"/>
            <ac:spMk id="2" creationId="{92A75768-4199-8A6D-8D96-38F37E385341}"/>
          </ac:spMkLst>
        </pc:spChg>
        <pc:spChg chg="mod">
          <ac:chgData name="ياسر احمد صالح الضويان" userId="9bc7d5c9-ded4-4cd3-839c-f77aad4e5683" providerId="ADAL" clId="{204B4D8D-7498-475E-9E16-C2A72947829A}" dt="2022-09-10T19:54:22.968" v="2793" actId="20577"/>
          <ac:spMkLst>
            <pc:docMk/>
            <pc:sldMk cId="692046862" sldId="265"/>
            <ac:spMk id="3" creationId="{0673C68F-C97D-2D37-4316-74DC774D928F}"/>
          </ac:spMkLst>
        </pc:spChg>
        <pc:picChg chg="del">
          <ac:chgData name="ياسر احمد صالح الضويان" userId="9bc7d5c9-ded4-4cd3-839c-f77aad4e5683" providerId="ADAL" clId="{204B4D8D-7498-475E-9E16-C2A72947829A}" dt="2022-09-10T19:52:17.081" v="2587" actId="478"/>
          <ac:picMkLst>
            <pc:docMk/>
            <pc:sldMk cId="692046862" sldId="265"/>
            <ac:picMk id="5" creationId="{41770431-B44D-E7D9-A9D9-FAD91781D6F0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0:01:23.100" v="2832" actId="1076"/>
          <ac:picMkLst>
            <pc:docMk/>
            <pc:sldMk cId="692046862" sldId="265"/>
            <ac:picMk id="6" creationId="{2C523074-AA9E-042B-7840-3E736BA97745}"/>
          </ac:picMkLst>
        </pc:picChg>
      </pc:sldChg>
      <pc:sldChg chg="addSp delSp modSp add mod">
        <pc:chgData name="ياسر احمد صالح الضويان" userId="9bc7d5c9-ded4-4cd3-839c-f77aad4e5683" providerId="ADAL" clId="{204B4D8D-7498-475E-9E16-C2A72947829A}" dt="2022-09-10T20:09:16.373" v="2984" actId="1076"/>
        <pc:sldMkLst>
          <pc:docMk/>
          <pc:sldMk cId="1642374089" sldId="266"/>
        </pc:sldMkLst>
        <pc:spChg chg="mod">
          <ac:chgData name="ياسر احمد صالح الضويان" userId="9bc7d5c9-ded4-4cd3-839c-f77aad4e5683" providerId="ADAL" clId="{204B4D8D-7498-475E-9E16-C2A72947829A}" dt="2022-09-10T20:04:14.105" v="2947" actId="20577"/>
          <ac:spMkLst>
            <pc:docMk/>
            <pc:sldMk cId="1642374089" sldId="266"/>
            <ac:spMk id="3" creationId="{0673C68F-C97D-2D37-4316-74DC774D928F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0:09:16.373" v="2984" actId="1076"/>
          <ac:picMkLst>
            <pc:docMk/>
            <pc:sldMk cId="1642374089" sldId="266"/>
            <ac:picMk id="5" creationId="{E62545A6-3735-525C-147A-BF2A0C21156B}"/>
          </ac:picMkLst>
        </pc:picChg>
        <pc:picChg chg="del">
          <ac:chgData name="ياسر احمد صالح الضويان" userId="9bc7d5c9-ded4-4cd3-839c-f77aad4e5683" providerId="ADAL" clId="{204B4D8D-7498-475E-9E16-C2A72947829A}" dt="2022-09-10T20:04:19.335" v="2948" actId="478"/>
          <ac:picMkLst>
            <pc:docMk/>
            <pc:sldMk cId="1642374089" sldId="266"/>
            <ac:picMk id="6" creationId="{2C523074-AA9E-042B-7840-3E736BA97745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0:09:14.535" v="2983" actId="1076"/>
          <ac:picMkLst>
            <pc:docMk/>
            <pc:sldMk cId="1642374089" sldId="266"/>
            <ac:picMk id="8" creationId="{C2FA73F4-31CB-068E-D5E4-989846C0B18D}"/>
          </ac:picMkLst>
        </pc:picChg>
      </pc:sldChg>
      <pc:sldChg chg="addSp delSp modSp new mod">
        <pc:chgData name="ياسر احمد صالح الضويان" userId="9bc7d5c9-ded4-4cd3-839c-f77aad4e5683" providerId="ADAL" clId="{204B4D8D-7498-475E-9E16-C2A72947829A}" dt="2022-09-10T20:23:29.266" v="3255" actId="14100"/>
        <pc:sldMkLst>
          <pc:docMk/>
          <pc:sldMk cId="4188470537" sldId="267"/>
        </pc:sldMkLst>
        <pc:spChg chg="mod">
          <ac:chgData name="ياسر احمد صالح الضويان" userId="9bc7d5c9-ded4-4cd3-839c-f77aad4e5683" providerId="ADAL" clId="{204B4D8D-7498-475E-9E16-C2A72947829A}" dt="2022-09-10T20:09:58.268" v="2993" actId="20577"/>
          <ac:spMkLst>
            <pc:docMk/>
            <pc:sldMk cId="4188470537" sldId="267"/>
            <ac:spMk id="2" creationId="{500B035A-DD4C-D62F-37B8-1856131D6289}"/>
          </ac:spMkLst>
        </pc:spChg>
        <pc:spChg chg="mod">
          <ac:chgData name="ياسر احمد صالح الضويان" userId="9bc7d5c9-ded4-4cd3-839c-f77aad4e5683" providerId="ADAL" clId="{204B4D8D-7498-475E-9E16-C2A72947829A}" dt="2022-09-10T20:17:44.671" v="3242" actId="20577"/>
          <ac:spMkLst>
            <pc:docMk/>
            <pc:sldMk cId="4188470537" sldId="267"/>
            <ac:spMk id="3" creationId="{018B483D-1A20-FB42-AF2B-B860472D5FBC}"/>
          </ac:spMkLst>
        </pc:spChg>
        <pc:picChg chg="add del mod">
          <ac:chgData name="ياسر احمد صالح الضويان" userId="9bc7d5c9-ded4-4cd3-839c-f77aad4e5683" providerId="ADAL" clId="{204B4D8D-7498-475E-9E16-C2A72947829A}" dt="2022-09-10T20:15:43.457" v="3156" actId="931"/>
          <ac:picMkLst>
            <pc:docMk/>
            <pc:sldMk cId="4188470537" sldId="267"/>
            <ac:picMk id="5" creationId="{40C0D0EE-5B51-8081-C12F-DFD9E25AE627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0:16:49.347" v="3175" actId="1076"/>
          <ac:picMkLst>
            <pc:docMk/>
            <pc:sldMk cId="4188470537" sldId="267"/>
            <ac:picMk id="7" creationId="{1D42959F-888B-E2AF-FBD8-A84CF7B4FC40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0:23:29.266" v="3255" actId="14100"/>
          <ac:picMkLst>
            <pc:docMk/>
            <pc:sldMk cId="4188470537" sldId="267"/>
            <ac:picMk id="9" creationId="{2EE592C9-1327-0519-7459-53F86B9A988A}"/>
          </ac:picMkLst>
        </pc:picChg>
      </pc:sldChg>
      <pc:sldChg chg="addSp delSp modSp add mod">
        <pc:chgData name="ياسر احمد صالح الضويان" userId="9bc7d5c9-ded4-4cd3-839c-f77aad4e5683" providerId="ADAL" clId="{204B4D8D-7498-475E-9E16-C2A72947829A}" dt="2022-09-10T20:28:28.418" v="3352" actId="14100"/>
        <pc:sldMkLst>
          <pc:docMk/>
          <pc:sldMk cId="1826596689" sldId="268"/>
        </pc:sldMkLst>
        <pc:spChg chg="mod">
          <ac:chgData name="ياسر احمد صالح الضويان" userId="9bc7d5c9-ded4-4cd3-839c-f77aad4e5683" providerId="ADAL" clId="{204B4D8D-7498-475E-9E16-C2A72947829A}" dt="2022-09-10T20:25:28.069" v="3319" actId="20577"/>
          <ac:spMkLst>
            <pc:docMk/>
            <pc:sldMk cId="1826596689" sldId="268"/>
            <ac:spMk id="3" creationId="{018B483D-1A20-FB42-AF2B-B860472D5FBC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0:28:28.418" v="3352" actId="14100"/>
          <ac:picMkLst>
            <pc:docMk/>
            <pc:sldMk cId="1826596689" sldId="268"/>
            <ac:picMk id="5" creationId="{F05367AA-766A-8DB5-DD50-B1B390524719}"/>
          </ac:picMkLst>
        </pc:picChg>
        <pc:picChg chg="del mod">
          <ac:chgData name="ياسر احمد صالح الضويان" userId="9bc7d5c9-ded4-4cd3-839c-f77aad4e5683" providerId="ADAL" clId="{204B4D8D-7498-475E-9E16-C2A72947829A}" dt="2022-09-10T20:27:01.510" v="3334" actId="478"/>
          <ac:picMkLst>
            <pc:docMk/>
            <pc:sldMk cId="1826596689" sldId="268"/>
            <ac:picMk id="7" creationId="{1D42959F-888B-E2AF-FBD8-A84CF7B4FC40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0:28:25.077" v="3351" actId="14100"/>
          <ac:picMkLst>
            <pc:docMk/>
            <pc:sldMk cId="1826596689" sldId="268"/>
            <ac:picMk id="8" creationId="{59276D02-38FC-8772-87EC-B8848711449D}"/>
          </ac:picMkLst>
        </pc:picChg>
        <pc:picChg chg="del mod">
          <ac:chgData name="ياسر احمد صالح الضويان" userId="9bc7d5c9-ded4-4cd3-839c-f77aad4e5683" providerId="ADAL" clId="{204B4D8D-7498-475E-9E16-C2A72947829A}" dt="2022-09-10T20:27:24.930" v="3338" actId="478"/>
          <ac:picMkLst>
            <pc:docMk/>
            <pc:sldMk cId="1826596689" sldId="268"/>
            <ac:picMk id="9" creationId="{2EE592C9-1327-0519-7459-53F86B9A988A}"/>
          </ac:picMkLst>
        </pc:picChg>
      </pc:sldChg>
      <pc:sldChg chg="addSp modSp new mod">
        <pc:chgData name="ياسر احمد صالح الضويان" userId="9bc7d5c9-ded4-4cd3-839c-f77aad4e5683" providerId="ADAL" clId="{204B4D8D-7498-475E-9E16-C2A72947829A}" dt="2022-09-10T20:35:59.282" v="3490" actId="14100"/>
        <pc:sldMkLst>
          <pc:docMk/>
          <pc:sldMk cId="2392702090" sldId="269"/>
        </pc:sldMkLst>
        <pc:spChg chg="mod">
          <ac:chgData name="ياسر احمد صالح الضويان" userId="9bc7d5c9-ded4-4cd3-839c-f77aad4e5683" providerId="ADAL" clId="{204B4D8D-7498-475E-9E16-C2A72947829A}" dt="2022-09-10T20:29:33.657" v="3358" actId="20577"/>
          <ac:spMkLst>
            <pc:docMk/>
            <pc:sldMk cId="2392702090" sldId="269"/>
            <ac:spMk id="2" creationId="{EEA77F39-BA3D-7BC5-5619-A46CA577DB71}"/>
          </ac:spMkLst>
        </pc:spChg>
        <pc:spChg chg="mod">
          <ac:chgData name="ياسر احمد صالح الضويان" userId="9bc7d5c9-ded4-4cd3-839c-f77aad4e5683" providerId="ADAL" clId="{204B4D8D-7498-475E-9E16-C2A72947829A}" dt="2022-09-10T20:35:38.777" v="3485" actId="20577"/>
          <ac:spMkLst>
            <pc:docMk/>
            <pc:sldMk cId="2392702090" sldId="269"/>
            <ac:spMk id="3" creationId="{963E4CE0-FD34-1414-2B1E-217DF17F81D5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0:35:59.282" v="3490" actId="14100"/>
          <ac:picMkLst>
            <pc:docMk/>
            <pc:sldMk cId="2392702090" sldId="269"/>
            <ac:picMk id="5" creationId="{CE27897A-1FFA-95B3-B3FD-B8DB8CA39EA4}"/>
          </ac:picMkLst>
        </pc:picChg>
      </pc:sldChg>
      <pc:sldChg chg="addSp modSp new mod">
        <pc:chgData name="ياسر احمد صالح الضويان" userId="9bc7d5c9-ded4-4cd3-839c-f77aad4e5683" providerId="ADAL" clId="{204B4D8D-7498-475E-9E16-C2A72947829A}" dt="2022-09-10T20:46:41.484" v="3642" actId="14100"/>
        <pc:sldMkLst>
          <pc:docMk/>
          <pc:sldMk cId="1041546944" sldId="270"/>
        </pc:sldMkLst>
        <pc:spChg chg="mod">
          <ac:chgData name="ياسر احمد صالح الضويان" userId="9bc7d5c9-ded4-4cd3-839c-f77aad4e5683" providerId="ADAL" clId="{204B4D8D-7498-475E-9E16-C2A72947829A}" dt="2022-09-10T20:37:37.857" v="3496" actId="20577"/>
          <ac:spMkLst>
            <pc:docMk/>
            <pc:sldMk cId="1041546944" sldId="270"/>
            <ac:spMk id="2" creationId="{24BB5347-1BD1-57A8-D8EC-E15F5CF90978}"/>
          </ac:spMkLst>
        </pc:spChg>
        <pc:spChg chg="mod">
          <ac:chgData name="ياسر احمد صالح الضويان" userId="9bc7d5c9-ded4-4cd3-839c-f77aad4e5683" providerId="ADAL" clId="{204B4D8D-7498-475E-9E16-C2A72947829A}" dt="2022-09-10T20:45:32.484" v="3629" actId="113"/>
          <ac:spMkLst>
            <pc:docMk/>
            <pc:sldMk cId="1041546944" sldId="270"/>
            <ac:spMk id="3" creationId="{081CA42B-B50B-6C99-BC7F-8EAC95DF14C4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0:45:19.043" v="3628" actId="14100"/>
          <ac:picMkLst>
            <pc:docMk/>
            <pc:sldMk cId="1041546944" sldId="270"/>
            <ac:picMk id="5" creationId="{F625D2E8-5F98-53A4-7D2A-CDEEAE5E4BE0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0:45:15.144" v="3627" actId="14100"/>
          <ac:picMkLst>
            <pc:docMk/>
            <pc:sldMk cId="1041546944" sldId="270"/>
            <ac:picMk id="7" creationId="{E7291408-B6EA-69C3-676B-03A71E9D8CFA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0:46:41.484" v="3642" actId="14100"/>
          <ac:picMkLst>
            <pc:docMk/>
            <pc:sldMk cId="1041546944" sldId="270"/>
            <ac:picMk id="9" creationId="{F80159DE-DD72-CA96-1C88-AC79884057F9}"/>
          </ac:picMkLst>
        </pc:picChg>
      </pc:sldChg>
      <pc:sldChg chg="addSp delSp modSp new mod">
        <pc:chgData name="ياسر احمد صالح الضويان" userId="9bc7d5c9-ded4-4cd3-839c-f77aad4e5683" providerId="ADAL" clId="{204B4D8D-7498-475E-9E16-C2A72947829A}" dt="2022-09-10T23:12:47.119" v="6480" actId="14100"/>
        <pc:sldMkLst>
          <pc:docMk/>
          <pc:sldMk cId="3976382558" sldId="271"/>
        </pc:sldMkLst>
        <pc:spChg chg="mod">
          <ac:chgData name="ياسر احمد صالح الضويان" userId="9bc7d5c9-ded4-4cd3-839c-f77aad4e5683" providerId="ADAL" clId="{204B4D8D-7498-475E-9E16-C2A72947829A}" dt="2022-09-10T20:58:11.262" v="3670"/>
          <ac:spMkLst>
            <pc:docMk/>
            <pc:sldMk cId="3976382558" sldId="271"/>
            <ac:spMk id="2" creationId="{F8E7F50C-4883-9631-995A-0168CF8C35B4}"/>
          </ac:spMkLst>
        </pc:spChg>
        <pc:spChg chg="mod">
          <ac:chgData name="ياسر احمد صالح الضويان" userId="9bc7d5c9-ded4-4cd3-839c-f77aad4e5683" providerId="ADAL" clId="{204B4D8D-7498-475E-9E16-C2A72947829A}" dt="2022-09-10T23:11:22.885" v="6463" actId="20577"/>
          <ac:spMkLst>
            <pc:docMk/>
            <pc:sldMk cId="3976382558" sldId="271"/>
            <ac:spMk id="3" creationId="{DA532A66-4630-2B86-83E1-13826B0EA9A3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3:09:53.135" v="6410" actId="14100"/>
          <ac:picMkLst>
            <pc:docMk/>
            <pc:sldMk cId="3976382558" sldId="271"/>
            <ac:picMk id="5" creationId="{3C675B0B-8CC3-2647-FAA0-A0ECBB767ED9}"/>
          </ac:picMkLst>
        </pc:picChg>
        <pc:picChg chg="add del mod">
          <ac:chgData name="ياسر احمد صالح الضويان" userId="9bc7d5c9-ded4-4cd3-839c-f77aad4e5683" providerId="ADAL" clId="{204B4D8D-7498-475E-9E16-C2A72947829A}" dt="2022-09-10T23:11:51.913" v="6468" actId="931"/>
          <ac:picMkLst>
            <pc:docMk/>
            <pc:sldMk cId="3976382558" sldId="271"/>
            <ac:picMk id="7" creationId="{B7FDC60B-1878-06F8-A289-32C91BD9A3E1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3:12:47.119" v="6480" actId="14100"/>
          <ac:picMkLst>
            <pc:docMk/>
            <pc:sldMk cId="3976382558" sldId="271"/>
            <ac:picMk id="9" creationId="{799EB4F3-2B2C-38C3-A0DC-29C00E0FB7C6}"/>
          </ac:picMkLst>
        </pc:picChg>
      </pc:sldChg>
      <pc:sldChg chg="addSp modSp new mod">
        <pc:chgData name="ياسر احمد صالح الضويان" userId="9bc7d5c9-ded4-4cd3-839c-f77aad4e5683" providerId="ADAL" clId="{204B4D8D-7498-475E-9E16-C2A72947829A}" dt="2022-09-10T21:07:50.956" v="3761" actId="1076"/>
        <pc:sldMkLst>
          <pc:docMk/>
          <pc:sldMk cId="1196158944" sldId="272"/>
        </pc:sldMkLst>
        <pc:spChg chg="mod">
          <ac:chgData name="ياسر احمد صالح الضويان" userId="9bc7d5c9-ded4-4cd3-839c-f77aad4e5683" providerId="ADAL" clId="{204B4D8D-7498-475E-9E16-C2A72947829A}" dt="2022-09-10T20:58:26.503" v="3673" actId="20577"/>
          <ac:spMkLst>
            <pc:docMk/>
            <pc:sldMk cId="1196158944" sldId="272"/>
            <ac:spMk id="2" creationId="{19D73C14-0CBC-482E-1996-50CE32DCB2F9}"/>
          </ac:spMkLst>
        </pc:spChg>
        <pc:spChg chg="mod">
          <ac:chgData name="ياسر احمد صالح الضويان" userId="9bc7d5c9-ded4-4cd3-839c-f77aad4e5683" providerId="ADAL" clId="{204B4D8D-7498-475E-9E16-C2A72947829A}" dt="2022-09-10T21:07:25.493" v="3757" actId="20577"/>
          <ac:spMkLst>
            <pc:docMk/>
            <pc:sldMk cId="1196158944" sldId="272"/>
            <ac:spMk id="3" creationId="{C89D0A81-0F06-F74B-4FD4-A7930B9AA72A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1:07:50.956" v="3761" actId="1076"/>
          <ac:picMkLst>
            <pc:docMk/>
            <pc:sldMk cId="1196158944" sldId="272"/>
            <ac:picMk id="5" creationId="{BA1253D1-5944-CA47-C8D2-A65AE386CF23}"/>
          </ac:picMkLst>
        </pc:picChg>
      </pc:sldChg>
      <pc:sldChg chg="addSp modSp new mod">
        <pc:chgData name="ياسر احمد صالح الضويان" userId="9bc7d5c9-ded4-4cd3-839c-f77aad4e5683" providerId="ADAL" clId="{204B4D8D-7498-475E-9E16-C2A72947829A}" dt="2022-09-10T21:14:15.530" v="3987" actId="14100"/>
        <pc:sldMkLst>
          <pc:docMk/>
          <pc:sldMk cId="271430700" sldId="273"/>
        </pc:sldMkLst>
        <pc:spChg chg="mod">
          <ac:chgData name="ياسر احمد صالح الضويان" userId="9bc7d5c9-ded4-4cd3-839c-f77aad4e5683" providerId="ADAL" clId="{204B4D8D-7498-475E-9E16-C2A72947829A}" dt="2022-09-10T20:58:36.113" v="3675"/>
          <ac:spMkLst>
            <pc:docMk/>
            <pc:sldMk cId="271430700" sldId="273"/>
            <ac:spMk id="2" creationId="{A64502AD-C540-32CE-E314-A818CEF45629}"/>
          </ac:spMkLst>
        </pc:spChg>
        <pc:spChg chg="mod">
          <ac:chgData name="ياسر احمد صالح الضويان" userId="9bc7d5c9-ded4-4cd3-839c-f77aad4e5683" providerId="ADAL" clId="{204B4D8D-7498-475E-9E16-C2A72947829A}" dt="2022-09-10T21:11:32.019" v="3968" actId="20577"/>
          <ac:spMkLst>
            <pc:docMk/>
            <pc:sldMk cId="271430700" sldId="273"/>
            <ac:spMk id="3" creationId="{E5373248-894E-7644-E094-478401301AE3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1:14:15.530" v="3987" actId="14100"/>
          <ac:picMkLst>
            <pc:docMk/>
            <pc:sldMk cId="271430700" sldId="273"/>
            <ac:picMk id="5" creationId="{0A4D334B-F123-4C60-2D99-88C53DFE5109}"/>
          </ac:picMkLst>
        </pc:picChg>
      </pc:sldChg>
      <pc:sldChg chg="addSp delSp modSp new mod">
        <pc:chgData name="ياسر احمد صالح الضويان" userId="9bc7d5c9-ded4-4cd3-839c-f77aad4e5683" providerId="ADAL" clId="{204B4D8D-7498-475E-9E16-C2A72947829A}" dt="2022-09-10T21:39:47.814" v="4545" actId="1076"/>
        <pc:sldMkLst>
          <pc:docMk/>
          <pc:sldMk cId="100209155" sldId="274"/>
        </pc:sldMkLst>
        <pc:spChg chg="mod">
          <ac:chgData name="ياسر احمد صالح الضويان" userId="9bc7d5c9-ded4-4cd3-839c-f77aad4e5683" providerId="ADAL" clId="{204B4D8D-7498-475E-9E16-C2A72947829A}" dt="2022-09-10T20:58:47.608" v="3677"/>
          <ac:spMkLst>
            <pc:docMk/>
            <pc:sldMk cId="100209155" sldId="274"/>
            <ac:spMk id="2" creationId="{DEC7F5B8-C523-7B42-582B-61FF39F54FF0}"/>
          </ac:spMkLst>
        </pc:spChg>
        <pc:spChg chg="del mod">
          <ac:chgData name="ياسر احمد صالح الضويان" userId="9bc7d5c9-ded4-4cd3-839c-f77aad4e5683" providerId="ADAL" clId="{204B4D8D-7498-475E-9E16-C2A72947829A}" dt="2022-09-10T21:25:14.091" v="4004" actId="3680"/>
          <ac:spMkLst>
            <pc:docMk/>
            <pc:sldMk cId="100209155" sldId="274"/>
            <ac:spMk id="3" creationId="{F7F346D7-EBF4-EB58-F42B-005A93B49D22}"/>
          </ac:spMkLst>
        </pc:spChg>
        <pc:graphicFrameChg chg="add mod ord modGraphic">
          <ac:chgData name="ياسر احمد صالح الضويان" userId="9bc7d5c9-ded4-4cd3-839c-f77aad4e5683" providerId="ADAL" clId="{204B4D8D-7498-475E-9E16-C2A72947829A}" dt="2022-09-10T21:36:02.329" v="4504" actId="20577"/>
          <ac:graphicFrameMkLst>
            <pc:docMk/>
            <pc:sldMk cId="100209155" sldId="274"/>
            <ac:graphicFrameMk id="4" creationId="{13BDEBDC-B4A5-8EF0-0372-9470D30FF026}"/>
          </ac:graphicFrameMkLst>
        </pc:graphicFrameChg>
        <pc:picChg chg="add del mod">
          <ac:chgData name="ياسر احمد صالح الضويان" userId="9bc7d5c9-ded4-4cd3-839c-f77aad4e5683" providerId="ADAL" clId="{204B4D8D-7498-475E-9E16-C2A72947829A}" dt="2022-09-10T21:36:20.393" v="4506" actId="931"/>
          <ac:picMkLst>
            <pc:docMk/>
            <pc:sldMk cId="100209155" sldId="274"/>
            <ac:picMk id="6" creationId="{85660EDA-CA6A-85B4-542B-E42870ED5B59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1:37:51.614" v="4525" actId="14100"/>
          <ac:picMkLst>
            <pc:docMk/>
            <pc:sldMk cId="100209155" sldId="274"/>
            <ac:picMk id="8" creationId="{47BA4158-FA1E-43E6-1F25-CDB2A8DA2EDE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1:39:47.814" v="4545" actId="1076"/>
          <ac:picMkLst>
            <pc:docMk/>
            <pc:sldMk cId="100209155" sldId="274"/>
            <ac:picMk id="10" creationId="{B00967E3-B476-960B-990F-8C961F6CD006}"/>
          </ac:picMkLst>
        </pc:picChg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1024382172" sldId="274"/>
        </pc:sldMkLst>
      </pc:sldChg>
      <pc:sldChg chg="addSp delSp modSp new mod">
        <pc:chgData name="ياسر احمد صالح الضويان" userId="9bc7d5c9-ded4-4cd3-839c-f77aad4e5683" providerId="ADAL" clId="{204B4D8D-7498-475E-9E16-C2A72947829A}" dt="2022-09-10T23:21:17.565" v="6515" actId="14100"/>
        <pc:sldMkLst>
          <pc:docMk/>
          <pc:sldMk cId="352912631" sldId="275"/>
        </pc:sldMkLst>
        <pc:spChg chg="mod">
          <ac:chgData name="ياسر احمد صالح الضويان" userId="9bc7d5c9-ded4-4cd3-839c-f77aad4e5683" providerId="ADAL" clId="{204B4D8D-7498-475E-9E16-C2A72947829A}" dt="2022-09-10T20:58:55.884" v="3679"/>
          <ac:spMkLst>
            <pc:docMk/>
            <pc:sldMk cId="352912631" sldId="275"/>
            <ac:spMk id="2" creationId="{52174371-932E-FCAA-F24E-DDE37D5B90DD}"/>
          </ac:spMkLst>
        </pc:spChg>
        <pc:spChg chg="mod">
          <ac:chgData name="ياسر احمد صالح الضويان" userId="9bc7d5c9-ded4-4cd3-839c-f77aad4e5683" providerId="ADAL" clId="{204B4D8D-7498-475E-9E16-C2A72947829A}" dt="2022-09-10T21:46:26.664" v="4694" actId="20577"/>
          <ac:spMkLst>
            <pc:docMk/>
            <pc:sldMk cId="352912631" sldId="275"/>
            <ac:spMk id="3" creationId="{42CC0E8B-A981-F0FB-4EEA-FBE41D5F2040}"/>
          </ac:spMkLst>
        </pc:spChg>
        <pc:picChg chg="add del mod modCrop">
          <ac:chgData name="ياسر احمد صالح الضويان" userId="9bc7d5c9-ded4-4cd3-839c-f77aad4e5683" providerId="ADAL" clId="{204B4D8D-7498-475E-9E16-C2A72947829A}" dt="2022-09-10T21:49:42.517" v="4708" actId="478"/>
          <ac:picMkLst>
            <pc:docMk/>
            <pc:sldMk cId="352912631" sldId="275"/>
            <ac:picMk id="5" creationId="{B626B7B2-D096-A623-0EE0-38F44919E207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3:21:17.565" v="6515" actId="14100"/>
          <ac:picMkLst>
            <pc:docMk/>
            <pc:sldMk cId="352912631" sldId="275"/>
            <ac:picMk id="7" creationId="{E1CA10A0-45E6-5403-1547-F5D6931396B8}"/>
          </ac:picMkLst>
        </pc:picChg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2383167100" sldId="275"/>
        </pc:sldMkLst>
      </pc:sldChg>
      <pc:sldChg chg="addSp modSp new mod">
        <pc:chgData name="ياسر احمد صالح الضويان" userId="9bc7d5c9-ded4-4cd3-839c-f77aad4e5683" providerId="ADAL" clId="{204B4D8D-7498-475E-9E16-C2A72947829A}" dt="2022-09-10T23:22:09.695" v="6523" actId="20577"/>
        <pc:sldMkLst>
          <pc:docMk/>
          <pc:sldMk cId="1229723628" sldId="276"/>
        </pc:sldMkLst>
        <pc:spChg chg="mod">
          <ac:chgData name="ياسر احمد صالح الضويان" userId="9bc7d5c9-ded4-4cd3-839c-f77aad4e5683" providerId="ADAL" clId="{204B4D8D-7498-475E-9E16-C2A72947829A}" dt="2022-09-10T20:59:13.466" v="3681"/>
          <ac:spMkLst>
            <pc:docMk/>
            <pc:sldMk cId="1229723628" sldId="276"/>
            <ac:spMk id="2" creationId="{85F50DAF-448C-1C2D-4D2A-C8B204847A5D}"/>
          </ac:spMkLst>
        </pc:spChg>
        <pc:spChg chg="mod">
          <ac:chgData name="ياسر احمد صالح الضويان" userId="9bc7d5c9-ded4-4cd3-839c-f77aad4e5683" providerId="ADAL" clId="{204B4D8D-7498-475E-9E16-C2A72947829A}" dt="2022-09-10T23:22:09.695" v="6523" actId="20577"/>
          <ac:spMkLst>
            <pc:docMk/>
            <pc:sldMk cId="1229723628" sldId="276"/>
            <ac:spMk id="3" creationId="{5C98F0D5-CDF6-C7B8-469C-CE059459596E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3:21:06.479" v="6514" actId="1076"/>
          <ac:picMkLst>
            <pc:docMk/>
            <pc:sldMk cId="1229723628" sldId="276"/>
            <ac:picMk id="5" creationId="{5BAF0922-1174-9623-E3E0-9AD272F723FF}"/>
          </ac:picMkLst>
        </pc:picChg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2292644247" sldId="276"/>
        </pc:sldMkLst>
      </pc:sldChg>
      <pc:sldChg chg="new del">
        <pc:chgData name="ياسر احمد صالح الضويان" userId="9bc7d5c9-ded4-4cd3-839c-f77aad4e5683" providerId="ADAL" clId="{204B4D8D-7498-475E-9E16-C2A72947829A}" dt="2022-09-10T22:35:05.132" v="5558" actId="47"/>
        <pc:sldMkLst>
          <pc:docMk/>
          <pc:sldMk cId="3386123054" sldId="277"/>
        </pc:sldMkLst>
      </pc:sldChg>
      <pc:sldChg chg="addSp modSp new mod">
        <pc:chgData name="ياسر احمد صالح الضويان" userId="9bc7d5c9-ded4-4cd3-839c-f77aad4e5683" providerId="ADAL" clId="{204B4D8D-7498-475E-9E16-C2A72947829A}" dt="2022-09-10T22:53:49.661" v="5961" actId="1076"/>
        <pc:sldMkLst>
          <pc:docMk/>
          <pc:sldMk cId="1137571980" sldId="278"/>
        </pc:sldMkLst>
        <pc:spChg chg="mod">
          <ac:chgData name="ياسر احمد صالح الضويان" userId="9bc7d5c9-ded4-4cd3-839c-f77aad4e5683" providerId="ADAL" clId="{204B4D8D-7498-475E-9E16-C2A72947829A}" dt="2022-09-10T20:59:28.025" v="3684"/>
          <ac:spMkLst>
            <pc:docMk/>
            <pc:sldMk cId="1137571980" sldId="278"/>
            <ac:spMk id="2" creationId="{54F7C97C-F2AF-6E26-6AD1-39763E5DE949}"/>
          </ac:spMkLst>
        </pc:spChg>
        <pc:spChg chg="mod">
          <ac:chgData name="ياسر احمد صالح الضويان" userId="9bc7d5c9-ded4-4cd3-839c-f77aad4e5683" providerId="ADAL" clId="{204B4D8D-7498-475E-9E16-C2A72947829A}" dt="2022-09-10T22:49:29.647" v="5928" actId="20577"/>
          <ac:spMkLst>
            <pc:docMk/>
            <pc:sldMk cId="1137571980" sldId="278"/>
            <ac:spMk id="3" creationId="{8F5235AE-8726-0329-6257-371749436FDA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2:53:41.483" v="5957" actId="14100"/>
          <ac:picMkLst>
            <pc:docMk/>
            <pc:sldMk cId="1137571980" sldId="278"/>
            <ac:picMk id="5" creationId="{83EB9AB5-183F-B3B5-2D21-4E53083258DE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2:53:49.661" v="5961" actId="1076"/>
          <ac:picMkLst>
            <pc:docMk/>
            <pc:sldMk cId="1137571980" sldId="278"/>
            <ac:picMk id="7" creationId="{584BDDED-6D02-7A71-3620-4CABCF55CDFB}"/>
          </ac:picMkLst>
        </pc:picChg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2362557357" sldId="279"/>
        </pc:sldMkLst>
      </pc:sldChg>
      <pc:sldChg chg="addSp delSp modSp add mod">
        <pc:chgData name="ياسر احمد صالح الضويان" userId="9bc7d5c9-ded4-4cd3-839c-f77aad4e5683" providerId="ADAL" clId="{204B4D8D-7498-475E-9E16-C2A72947829A}" dt="2022-09-10T22:12:41.864" v="5187" actId="14100"/>
        <pc:sldMkLst>
          <pc:docMk/>
          <pc:sldMk cId="4109779383" sldId="279"/>
        </pc:sldMkLst>
        <pc:spChg chg="mod">
          <ac:chgData name="ياسر احمد صالح الضويان" userId="9bc7d5c9-ded4-4cd3-839c-f77aad4e5683" providerId="ADAL" clId="{204B4D8D-7498-475E-9E16-C2A72947829A}" dt="2022-09-10T22:07:34.282" v="5172" actId="20577"/>
          <ac:spMkLst>
            <pc:docMk/>
            <pc:sldMk cId="4109779383" sldId="279"/>
            <ac:spMk id="3" creationId="{5C98F0D5-CDF6-C7B8-469C-CE059459596E}"/>
          </ac:spMkLst>
        </pc:spChg>
        <pc:picChg chg="del">
          <ac:chgData name="ياسر احمد صالح الضويان" userId="9bc7d5c9-ded4-4cd3-839c-f77aad4e5683" providerId="ADAL" clId="{204B4D8D-7498-475E-9E16-C2A72947829A}" dt="2022-09-10T22:11:36.038" v="5173" actId="478"/>
          <ac:picMkLst>
            <pc:docMk/>
            <pc:sldMk cId="4109779383" sldId="279"/>
            <ac:picMk id="5" creationId="{5BAF0922-1174-9623-E3E0-9AD272F723FF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2:12:41.864" v="5187" actId="14100"/>
          <ac:picMkLst>
            <pc:docMk/>
            <pc:sldMk cId="4109779383" sldId="279"/>
            <ac:picMk id="6" creationId="{C8917460-F3B6-AFD3-06D3-AEA6A9D2EB84}"/>
          </ac:picMkLst>
        </pc:picChg>
      </pc:sldChg>
      <pc:sldChg chg="addSp delSp modSp add mod">
        <pc:chgData name="ياسر احمد صالح الضويان" userId="9bc7d5c9-ded4-4cd3-839c-f77aad4e5683" providerId="ADAL" clId="{204B4D8D-7498-475E-9E16-C2A72947829A}" dt="2022-09-10T22:34:21.636" v="5556" actId="1076"/>
        <pc:sldMkLst>
          <pc:docMk/>
          <pc:sldMk cId="3311489784" sldId="280"/>
        </pc:sldMkLst>
        <pc:spChg chg="mod">
          <ac:chgData name="ياسر احمد صالح الضويان" userId="9bc7d5c9-ded4-4cd3-839c-f77aad4e5683" providerId="ADAL" clId="{204B4D8D-7498-475E-9E16-C2A72947829A}" dt="2022-09-10T22:33:07.591" v="5541" actId="113"/>
          <ac:spMkLst>
            <pc:docMk/>
            <pc:sldMk cId="3311489784" sldId="280"/>
            <ac:spMk id="3" creationId="{5C98F0D5-CDF6-C7B8-469C-CE059459596E}"/>
          </ac:spMkLst>
        </pc:spChg>
        <pc:picChg chg="add mod modCrop">
          <ac:chgData name="ياسر احمد صالح الضويان" userId="9bc7d5c9-ded4-4cd3-839c-f77aad4e5683" providerId="ADAL" clId="{204B4D8D-7498-475E-9E16-C2A72947829A}" dt="2022-09-10T22:34:21.636" v="5556" actId="1076"/>
          <ac:picMkLst>
            <pc:docMk/>
            <pc:sldMk cId="3311489784" sldId="280"/>
            <ac:picMk id="5" creationId="{19D1C982-23A6-31F0-F8F6-4BDD69D54C7D}"/>
          </ac:picMkLst>
        </pc:picChg>
        <pc:picChg chg="del">
          <ac:chgData name="ياسر احمد صالح الضويان" userId="9bc7d5c9-ded4-4cd3-839c-f77aad4e5683" providerId="ADAL" clId="{204B4D8D-7498-475E-9E16-C2A72947829A}" dt="2022-09-10T22:15:22.242" v="5189" actId="478"/>
          <ac:picMkLst>
            <pc:docMk/>
            <pc:sldMk cId="3311489784" sldId="280"/>
            <ac:picMk id="6" creationId="{C8917460-F3B6-AFD3-06D3-AEA6A9D2EB84}"/>
          </ac:picMkLst>
        </pc:picChg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4092784890" sldId="280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2958389300" sldId="281"/>
        </pc:sldMkLst>
      </pc:sldChg>
      <pc:sldChg chg="addSp delSp modSp add mod">
        <pc:chgData name="ياسر احمد صالح الضويان" userId="9bc7d5c9-ded4-4cd3-839c-f77aad4e5683" providerId="ADAL" clId="{204B4D8D-7498-475E-9E16-C2A72947829A}" dt="2022-09-10T22:44:19.583" v="5807" actId="1076"/>
        <pc:sldMkLst>
          <pc:docMk/>
          <pc:sldMk cId="3688921223" sldId="281"/>
        </pc:sldMkLst>
        <pc:spChg chg="mod">
          <ac:chgData name="ياسر احمد صالح الضويان" userId="9bc7d5c9-ded4-4cd3-839c-f77aad4e5683" providerId="ADAL" clId="{204B4D8D-7498-475E-9E16-C2A72947829A}" dt="2022-09-10T22:40:23.427" v="5795" actId="20577"/>
          <ac:spMkLst>
            <pc:docMk/>
            <pc:sldMk cId="3688921223" sldId="281"/>
            <ac:spMk id="3" creationId="{5C98F0D5-CDF6-C7B8-469C-CE059459596E}"/>
          </ac:spMkLst>
        </pc:spChg>
        <pc:picChg chg="del">
          <ac:chgData name="ياسر احمد صالح الضويان" userId="9bc7d5c9-ded4-4cd3-839c-f77aad4e5683" providerId="ADAL" clId="{204B4D8D-7498-475E-9E16-C2A72947829A}" dt="2022-09-10T22:39:20.310" v="5692" actId="478"/>
          <ac:picMkLst>
            <pc:docMk/>
            <pc:sldMk cId="3688921223" sldId="281"/>
            <ac:picMk id="5" creationId="{19D1C982-23A6-31F0-F8F6-4BDD69D54C7D}"/>
          </ac:picMkLst>
        </pc:picChg>
        <pc:picChg chg="add mod modCrop">
          <ac:chgData name="ياسر احمد صالح الضويان" userId="9bc7d5c9-ded4-4cd3-839c-f77aad4e5683" providerId="ADAL" clId="{204B4D8D-7498-475E-9E16-C2A72947829A}" dt="2022-09-10T22:44:19.583" v="5807" actId="1076"/>
          <ac:picMkLst>
            <pc:docMk/>
            <pc:sldMk cId="3688921223" sldId="281"/>
            <ac:picMk id="6" creationId="{072FA30B-D8E9-AE2E-2E78-8C8E7AB326CC}"/>
          </ac:picMkLst>
        </pc:picChg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3303817880" sldId="282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1626247435" sldId="283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2215861105" sldId="284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239317971" sldId="285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3910642407" sldId="286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1871600951" sldId="287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2907993777" sldId="288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3005494719" sldId="289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1470103209" sldId="290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3725406144" sldId="291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2471447648" sldId="292"/>
        </pc:sldMkLst>
      </pc:sldChg>
      <pc:sldChg chg="del">
        <pc:chgData name="ياسر احمد صالح الضويان" userId="9bc7d5c9-ded4-4cd3-839c-f77aad4e5683" providerId="ADAL" clId="{204B4D8D-7498-475E-9E16-C2A72947829A}" dt="2022-09-09T23:16:03.959" v="40" actId="47"/>
        <pc:sldMkLst>
          <pc:docMk/>
          <pc:sldMk cId="2976808752" sldId="293"/>
        </pc:sldMkLst>
      </pc:sldChg>
    </pc:docChg>
  </pc:docChgLst>
  <pc:docChgLst>
    <pc:chgData name="ياسر احمد صالح الضويان" userId="9bc7d5c9-ded4-4cd3-839c-f77aad4e5683" providerId="ADAL" clId="{2D9C2846-4C68-4267-97EC-8EBB735CD1B6}"/>
    <pc:docChg chg="undo redo custSel addSld delSld modSld sldOrd modMainMaster">
      <pc:chgData name="ياسر احمد صالح الضويان" userId="9bc7d5c9-ded4-4cd3-839c-f77aad4e5683" providerId="ADAL" clId="{2D9C2846-4C68-4267-97EC-8EBB735CD1B6}" dt="2022-09-03T20:54:06.227" v="4114" actId="20577"/>
      <pc:docMkLst>
        <pc:docMk/>
      </pc:docMkLst>
      <pc:sldChg chg="modSp mod">
        <pc:chgData name="ياسر احمد صالح الضويان" userId="9bc7d5c9-ded4-4cd3-839c-f77aad4e5683" providerId="ADAL" clId="{2D9C2846-4C68-4267-97EC-8EBB735CD1B6}" dt="2022-09-03T15:39:07.990" v="16" actId="20577"/>
        <pc:sldMkLst>
          <pc:docMk/>
          <pc:sldMk cId="3997768981" sldId="256"/>
        </pc:sldMkLst>
        <pc:spChg chg="mod">
          <ac:chgData name="ياسر احمد صالح الضويان" userId="9bc7d5c9-ded4-4cd3-839c-f77aad4e5683" providerId="ADAL" clId="{2D9C2846-4C68-4267-97EC-8EBB735CD1B6}" dt="2022-09-03T15:39:07.990" v="16" actId="20577"/>
          <ac:spMkLst>
            <pc:docMk/>
            <pc:sldMk cId="3997768981" sldId="256"/>
            <ac:spMk id="2" creationId="{64CD39C8-7597-DC3E-AD27-0AA9486FC29E}"/>
          </ac:spMkLst>
        </pc:spChg>
      </pc:sldChg>
      <pc:sldChg chg="modSp mod">
        <pc:chgData name="ياسر احمد صالح الضويان" userId="9bc7d5c9-ded4-4cd3-839c-f77aad4e5683" providerId="ADAL" clId="{2D9C2846-4C68-4267-97EC-8EBB735CD1B6}" dt="2022-09-03T20:28:01.652" v="3992" actId="5793"/>
        <pc:sldMkLst>
          <pc:docMk/>
          <pc:sldMk cId="934946585" sldId="257"/>
        </pc:sldMkLst>
        <pc:spChg chg="mod">
          <ac:chgData name="ياسر احمد صالح الضويان" userId="9bc7d5c9-ded4-4cd3-839c-f77aad4e5683" providerId="ADAL" clId="{2D9C2846-4C68-4267-97EC-8EBB735CD1B6}" dt="2022-09-03T20:28:01.652" v="3992" actId="5793"/>
          <ac:spMkLst>
            <pc:docMk/>
            <pc:sldMk cId="934946585" sldId="257"/>
            <ac:spMk id="3" creationId="{A93144CB-897C-6DCD-2129-F94F283F3606}"/>
          </ac:spMkLst>
        </pc:spChg>
      </pc:sldChg>
      <pc:sldChg chg="del">
        <pc:chgData name="ياسر احمد صالح الضويان" userId="9bc7d5c9-ded4-4cd3-839c-f77aad4e5683" providerId="ADAL" clId="{2D9C2846-4C68-4267-97EC-8EBB735CD1B6}" dt="2022-09-03T15:39:34.236" v="53" actId="47"/>
        <pc:sldMkLst>
          <pc:docMk/>
          <pc:sldMk cId="533832484" sldId="258"/>
        </pc:sldMkLst>
      </pc:sldChg>
      <pc:sldChg chg="modSp mod">
        <pc:chgData name="ياسر احمد صالح الضويان" userId="9bc7d5c9-ded4-4cd3-839c-f77aad4e5683" providerId="ADAL" clId="{2D9C2846-4C68-4267-97EC-8EBB735CD1B6}" dt="2022-09-03T20:54:06.227" v="4114" actId="20577"/>
        <pc:sldMkLst>
          <pc:docMk/>
          <pc:sldMk cId="1620645619" sldId="259"/>
        </pc:sldMkLst>
        <pc:spChg chg="mod">
          <ac:chgData name="ياسر احمد صالح الضويان" userId="9bc7d5c9-ded4-4cd3-839c-f77aad4e5683" providerId="ADAL" clId="{2D9C2846-4C68-4267-97EC-8EBB735CD1B6}" dt="2022-09-03T20:54:06.227" v="4114" actId="20577"/>
          <ac:spMkLst>
            <pc:docMk/>
            <pc:sldMk cId="1620645619" sldId="259"/>
            <ac:spMk id="7" creationId="{7FF02964-75B5-6BD6-9B98-7765B16665FE}"/>
          </ac:spMkLst>
        </pc:spChg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1539946402" sldId="260"/>
        </pc:sldMkLst>
      </pc:sldChg>
      <pc:sldChg chg="modSp new del mod">
        <pc:chgData name="ياسر احمد صالح الضويان" userId="9bc7d5c9-ded4-4cd3-839c-f77aad4e5683" providerId="ADAL" clId="{2D9C2846-4C68-4267-97EC-8EBB735CD1B6}" dt="2022-09-03T18:49:31.921" v="2064" actId="47"/>
        <pc:sldMkLst>
          <pc:docMk/>
          <pc:sldMk cId="3779526645" sldId="260"/>
        </pc:sldMkLst>
        <pc:spChg chg="mod">
          <ac:chgData name="ياسر احمد صالح الضويان" userId="9bc7d5c9-ded4-4cd3-839c-f77aad4e5683" providerId="ADAL" clId="{2D9C2846-4C68-4267-97EC-8EBB735CD1B6}" dt="2022-09-03T16:20:20.005" v="61" actId="20577"/>
          <ac:spMkLst>
            <pc:docMk/>
            <pc:sldMk cId="3779526645" sldId="260"/>
            <ac:spMk id="3" creationId="{0CE1E5CC-F510-8BAD-C7A7-A276E7AB4CF8}"/>
          </ac:spMkLst>
        </pc:spChg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2566389597" sldId="261"/>
        </pc:sldMkLst>
      </pc:sldChg>
      <pc:sldChg chg="addSp delSp modSp new mod">
        <pc:chgData name="ياسر احمد صالح الضويان" userId="9bc7d5c9-ded4-4cd3-839c-f77aad4e5683" providerId="ADAL" clId="{2D9C2846-4C68-4267-97EC-8EBB735CD1B6}" dt="2022-09-03T18:06:59.008" v="1211" actId="21"/>
        <pc:sldMkLst>
          <pc:docMk/>
          <pc:sldMk cId="3366200130" sldId="261"/>
        </pc:sldMkLst>
        <pc:spChg chg="mod">
          <ac:chgData name="ياسر احمد صالح الضويان" userId="9bc7d5c9-ded4-4cd3-839c-f77aad4e5683" providerId="ADAL" clId="{2D9C2846-4C68-4267-97EC-8EBB735CD1B6}" dt="2022-09-03T16:34:32.903" v="357" actId="20577"/>
          <ac:spMkLst>
            <pc:docMk/>
            <pc:sldMk cId="3366200130" sldId="261"/>
            <ac:spMk id="2" creationId="{73EC63E5-CE03-21D8-FA64-73EB527B767C}"/>
          </ac:spMkLst>
        </pc:spChg>
        <pc:spChg chg="mod">
          <ac:chgData name="ياسر احمد صالح الضويان" userId="9bc7d5c9-ded4-4cd3-839c-f77aad4e5683" providerId="ADAL" clId="{2D9C2846-4C68-4267-97EC-8EBB735CD1B6}" dt="2022-09-03T18:06:59.008" v="1211" actId="21"/>
          <ac:spMkLst>
            <pc:docMk/>
            <pc:sldMk cId="3366200130" sldId="261"/>
            <ac:spMk id="3" creationId="{C9BE7E13-2BB1-1144-B054-844D9995AC8F}"/>
          </ac:spMkLst>
        </pc:spChg>
        <pc:picChg chg="add del">
          <ac:chgData name="ياسر احمد صالح الضويان" userId="9bc7d5c9-ded4-4cd3-839c-f77aad4e5683" providerId="ADAL" clId="{2D9C2846-4C68-4267-97EC-8EBB735CD1B6}" dt="2022-09-03T16:43:51.764" v="651" actId="22"/>
          <ac:picMkLst>
            <pc:docMk/>
            <pc:sldMk cId="3366200130" sldId="261"/>
            <ac:picMk id="5" creationId="{D379562D-9DC3-CE47-0804-E9FE43EC3063}"/>
          </ac:picMkLst>
        </pc:picChg>
        <pc:picChg chg="add del mod modCrop">
          <ac:chgData name="ياسر احمد صالح الضويان" userId="9bc7d5c9-ded4-4cd3-839c-f77aad4e5683" providerId="ADAL" clId="{2D9C2846-4C68-4267-97EC-8EBB735CD1B6}" dt="2022-09-03T16:46:32.427" v="663" actId="478"/>
          <ac:picMkLst>
            <pc:docMk/>
            <pc:sldMk cId="3366200130" sldId="261"/>
            <ac:picMk id="7" creationId="{BF6D5FAC-65A7-D6B7-681E-013C35D97DFE}"/>
          </ac:picMkLst>
        </pc:picChg>
        <pc:picChg chg="add del mod">
          <ac:chgData name="ياسر احمد صالح الضويان" userId="9bc7d5c9-ded4-4cd3-839c-f77aad4e5683" providerId="ADAL" clId="{2D9C2846-4C68-4267-97EC-8EBB735CD1B6}" dt="2022-09-03T16:46:47.279" v="668" actId="931"/>
          <ac:picMkLst>
            <pc:docMk/>
            <pc:sldMk cId="3366200130" sldId="261"/>
            <ac:picMk id="9" creationId="{EC6CA567-4709-B7B3-7FA8-30D744AD4E4B}"/>
          </ac:picMkLst>
        </pc:picChg>
        <pc:picChg chg="add del mod modCrop">
          <ac:chgData name="ياسر احمد صالح الضويان" userId="9bc7d5c9-ded4-4cd3-839c-f77aad4e5683" providerId="ADAL" clId="{2D9C2846-4C68-4267-97EC-8EBB735CD1B6}" dt="2022-09-03T16:49:05.528" v="684" actId="478"/>
          <ac:picMkLst>
            <pc:docMk/>
            <pc:sldMk cId="3366200130" sldId="261"/>
            <ac:picMk id="11" creationId="{44051E77-E615-E7C8-2363-5BBD81A8ACB2}"/>
          </ac:picMkLst>
        </pc:picChg>
        <pc:picChg chg="add del mod">
          <ac:chgData name="ياسر احمد صالح الضويان" userId="9bc7d5c9-ded4-4cd3-839c-f77aad4e5683" providerId="ADAL" clId="{2D9C2846-4C68-4267-97EC-8EBB735CD1B6}" dt="2022-09-03T16:51:03.194" v="689" actId="478"/>
          <ac:picMkLst>
            <pc:docMk/>
            <pc:sldMk cId="3366200130" sldId="261"/>
            <ac:picMk id="13" creationId="{860D73D6-2CAD-FA51-D5E2-8C25ED119E29}"/>
          </ac:picMkLst>
        </pc:picChg>
        <pc:picChg chg="add mod modCrop">
          <ac:chgData name="ياسر احمد صالح الضويان" userId="9bc7d5c9-ded4-4cd3-839c-f77aad4e5683" providerId="ADAL" clId="{2D9C2846-4C68-4267-97EC-8EBB735CD1B6}" dt="2022-09-03T16:52:19.303" v="704" actId="14100"/>
          <ac:picMkLst>
            <pc:docMk/>
            <pc:sldMk cId="3366200130" sldId="261"/>
            <ac:picMk id="15" creationId="{A246047B-8D0F-1613-368D-6B8A486627F5}"/>
          </ac:picMkLst>
        </pc:picChg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73370287" sldId="262"/>
        </pc:sldMkLst>
      </pc:sldChg>
      <pc:sldChg chg="addSp modSp new mod ord">
        <pc:chgData name="ياسر احمد صالح الضويان" userId="9bc7d5c9-ded4-4cd3-839c-f77aad4e5683" providerId="ADAL" clId="{2D9C2846-4C68-4267-97EC-8EBB735CD1B6}" dt="2022-09-03T18:15:40.283" v="1217"/>
        <pc:sldMkLst>
          <pc:docMk/>
          <pc:sldMk cId="2073850904" sldId="262"/>
        </pc:sldMkLst>
        <pc:spChg chg="mod">
          <ac:chgData name="ياسر احمد صالح الضويان" userId="9bc7d5c9-ded4-4cd3-839c-f77aad4e5683" providerId="ADAL" clId="{2D9C2846-4C68-4267-97EC-8EBB735CD1B6}" dt="2022-09-03T16:56:59.106" v="733" actId="20577"/>
          <ac:spMkLst>
            <pc:docMk/>
            <pc:sldMk cId="2073850904" sldId="262"/>
            <ac:spMk id="2" creationId="{991DA4D5-AA17-27ED-6FDB-B27690830706}"/>
          </ac:spMkLst>
        </pc:spChg>
        <pc:spChg chg="mod">
          <ac:chgData name="ياسر احمد صالح الضويان" userId="9bc7d5c9-ded4-4cd3-839c-f77aad4e5683" providerId="ADAL" clId="{2D9C2846-4C68-4267-97EC-8EBB735CD1B6}" dt="2022-09-03T17:04:33.102" v="1007" actId="20577"/>
          <ac:spMkLst>
            <pc:docMk/>
            <pc:sldMk cId="2073850904" sldId="262"/>
            <ac:spMk id="3" creationId="{2B23494E-94C1-C331-B348-82480E25514B}"/>
          </ac:spMkLst>
        </pc:spChg>
        <pc:picChg chg="add mod modCrop">
          <ac:chgData name="ياسر احمد صالح الضويان" userId="9bc7d5c9-ded4-4cd3-839c-f77aad4e5683" providerId="ADAL" clId="{2D9C2846-4C68-4267-97EC-8EBB735CD1B6}" dt="2022-09-03T17:10:16.584" v="1020" actId="1076"/>
          <ac:picMkLst>
            <pc:docMk/>
            <pc:sldMk cId="2073850904" sldId="262"/>
            <ac:picMk id="5" creationId="{DDAD3946-80B3-5B81-614A-F5DA8FD85B58}"/>
          </ac:picMkLst>
        </pc:picChg>
      </pc:sldChg>
      <pc:sldChg chg="addSp modSp new mod ord">
        <pc:chgData name="ياسر احمد صالح الضويان" userId="9bc7d5c9-ded4-4cd3-839c-f77aad4e5683" providerId="ADAL" clId="{2D9C2846-4C68-4267-97EC-8EBB735CD1B6}" dt="2022-09-03T18:43:27.860" v="1899" actId="5793"/>
        <pc:sldMkLst>
          <pc:docMk/>
          <pc:sldMk cId="1633471504" sldId="263"/>
        </pc:sldMkLst>
        <pc:spChg chg="mod">
          <ac:chgData name="ياسر احمد صالح الضويان" userId="9bc7d5c9-ded4-4cd3-839c-f77aad4e5683" providerId="ADAL" clId="{2D9C2846-4C68-4267-97EC-8EBB735CD1B6}" dt="2022-09-03T18:15:45.451" v="1219" actId="20577"/>
          <ac:spMkLst>
            <pc:docMk/>
            <pc:sldMk cId="1633471504" sldId="263"/>
            <ac:spMk id="2" creationId="{79B2CFD2-5988-8E01-F41D-638175961990}"/>
          </ac:spMkLst>
        </pc:spChg>
        <pc:spChg chg="mod">
          <ac:chgData name="ياسر احمد صالح الضويان" userId="9bc7d5c9-ded4-4cd3-839c-f77aad4e5683" providerId="ADAL" clId="{2D9C2846-4C68-4267-97EC-8EBB735CD1B6}" dt="2022-09-03T18:43:27.860" v="1899" actId="5793"/>
          <ac:spMkLst>
            <pc:docMk/>
            <pc:sldMk cId="1633471504" sldId="263"/>
            <ac:spMk id="3" creationId="{F8E9AE12-7C73-DA1C-1061-1ADF9B795AEB}"/>
          </ac:spMkLst>
        </pc:spChg>
        <pc:picChg chg="add mod modCrop">
          <ac:chgData name="ياسر احمد صالح الضويان" userId="9bc7d5c9-ded4-4cd3-839c-f77aad4e5683" providerId="ADAL" clId="{2D9C2846-4C68-4267-97EC-8EBB735CD1B6}" dt="2022-09-03T18:17:02.906" v="1230" actId="14100"/>
          <ac:picMkLst>
            <pc:docMk/>
            <pc:sldMk cId="1633471504" sldId="263"/>
            <ac:picMk id="5" creationId="{B9CCB4ED-17E5-667F-C394-0ED641AC9839}"/>
          </ac:picMkLst>
        </pc:picChg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2513240736" sldId="263"/>
        </pc:sldMkLst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2045190665" sldId="264"/>
        </pc:sldMkLst>
      </pc:sldChg>
      <pc:sldChg chg="addSp modSp new mod">
        <pc:chgData name="ياسر احمد صالح الضويان" userId="9bc7d5c9-ded4-4cd3-839c-f77aad4e5683" providerId="ADAL" clId="{2D9C2846-4C68-4267-97EC-8EBB735CD1B6}" dt="2022-09-03T18:43:41.499" v="1901" actId="20577"/>
        <pc:sldMkLst>
          <pc:docMk/>
          <pc:sldMk cId="3885419746" sldId="264"/>
        </pc:sldMkLst>
        <pc:spChg chg="mod">
          <ac:chgData name="ياسر احمد صالح الضويان" userId="9bc7d5c9-ded4-4cd3-839c-f77aad4e5683" providerId="ADAL" clId="{2D9C2846-4C68-4267-97EC-8EBB735CD1B6}" dt="2022-09-03T18:43:41.499" v="1901" actId="20577"/>
          <ac:spMkLst>
            <pc:docMk/>
            <pc:sldMk cId="3885419746" sldId="264"/>
            <ac:spMk id="2" creationId="{2F628A8A-39E2-75A0-8340-C5050150CBBC}"/>
          </ac:spMkLst>
        </pc:spChg>
        <pc:spChg chg="mod">
          <ac:chgData name="ياسر احمد صالح الضويان" userId="9bc7d5c9-ded4-4cd3-839c-f77aad4e5683" providerId="ADAL" clId="{2D9C2846-4C68-4267-97EC-8EBB735CD1B6}" dt="2022-09-03T18:27:13.646" v="1578" actId="20577"/>
          <ac:spMkLst>
            <pc:docMk/>
            <pc:sldMk cId="3885419746" sldId="264"/>
            <ac:spMk id="3" creationId="{BC6A9C8B-0853-BED2-2B32-D8B420727F64}"/>
          </ac:spMkLst>
        </pc:spChg>
        <pc:picChg chg="add mod modCrop">
          <ac:chgData name="ياسر احمد صالح الضويان" userId="9bc7d5c9-ded4-4cd3-839c-f77aad4e5683" providerId="ADAL" clId="{2D9C2846-4C68-4267-97EC-8EBB735CD1B6}" dt="2022-09-03T18:29:57.721" v="1590" actId="732"/>
          <ac:picMkLst>
            <pc:docMk/>
            <pc:sldMk cId="3885419746" sldId="264"/>
            <ac:picMk id="5" creationId="{36F8FBAE-E609-E993-8FA5-F172992B0124}"/>
          </ac:picMkLst>
        </pc:picChg>
      </pc:sldChg>
      <pc:sldChg chg="addSp modSp new mod">
        <pc:chgData name="ياسر احمد صالح الضويان" userId="9bc7d5c9-ded4-4cd3-839c-f77aad4e5683" providerId="ADAL" clId="{2D9C2846-4C68-4267-97EC-8EBB735CD1B6}" dt="2022-09-03T18:42:18.388" v="1852" actId="1076"/>
        <pc:sldMkLst>
          <pc:docMk/>
          <pc:sldMk cId="227319343" sldId="265"/>
        </pc:sldMkLst>
        <pc:spChg chg="mod">
          <ac:chgData name="ياسر احمد صالح الضويان" userId="9bc7d5c9-ded4-4cd3-839c-f77aad4e5683" providerId="ADAL" clId="{2D9C2846-4C68-4267-97EC-8EBB735CD1B6}" dt="2022-09-03T18:31:49.612" v="1625" actId="20577"/>
          <ac:spMkLst>
            <pc:docMk/>
            <pc:sldMk cId="227319343" sldId="265"/>
            <ac:spMk id="2" creationId="{BFD75E96-03A9-E2B1-A2E0-D24BF2204644}"/>
          </ac:spMkLst>
        </pc:spChg>
        <pc:spChg chg="mod">
          <ac:chgData name="ياسر احمد صالح الضويان" userId="9bc7d5c9-ded4-4cd3-839c-f77aad4e5683" providerId="ADAL" clId="{2D9C2846-4C68-4267-97EC-8EBB735CD1B6}" dt="2022-09-03T18:38:00.726" v="1843" actId="20577"/>
          <ac:spMkLst>
            <pc:docMk/>
            <pc:sldMk cId="227319343" sldId="265"/>
            <ac:spMk id="3" creationId="{F521872F-9EB5-937D-6606-F8489A87782E}"/>
          </ac:spMkLst>
        </pc:spChg>
        <pc:picChg chg="add mod modCrop">
          <ac:chgData name="ياسر احمد صالح الضويان" userId="9bc7d5c9-ded4-4cd3-839c-f77aad4e5683" providerId="ADAL" clId="{2D9C2846-4C68-4267-97EC-8EBB735CD1B6}" dt="2022-09-03T18:42:18.388" v="1852" actId="1076"/>
          <ac:picMkLst>
            <pc:docMk/>
            <pc:sldMk cId="227319343" sldId="265"/>
            <ac:picMk id="5" creationId="{F744C9AF-3C4D-96BD-2CAE-4E4A98D58883}"/>
          </ac:picMkLst>
        </pc:picChg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3115369498" sldId="265"/>
        </pc:sldMkLst>
      </pc:sldChg>
      <pc:sldChg chg="addSp modSp new mod">
        <pc:chgData name="ياسر احمد صالح الضويان" userId="9bc7d5c9-ded4-4cd3-839c-f77aad4e5683" providerId="ADAL" clId="{2D9C2846-4C68-4267-97EC-8EBB735CD1B6}" dt="2022-09-03T18:49:06.186" v="2063" actId="14100"/>
        <pc:sldMkLst>
          <pc:docMk/>
          <pc:sldMk cId="1108794064" sldId="266"/>
        </pc:sldMkLst>
        <pc:spChg chg="mod">
          <ac:chgData name="ياسر احمد صالح الضويان" userId="9bc7d5c9-ded4-4cd3-839c-f77aad4e5683" providerId="ADAL" clId="{2D9C2846-4C68-4267-97EC-8EBB735CD1B6}" dt="2022-09-03T18:43:59.112" v="1904" actId="20577"/>
          <ac:spMkLst>
            <pc:docMk/>
            <pc:sldMk cId="1108794064" sldId="266"/>
            <ac:spMk id="2" creationId="{5BDACE4C-E5ED-F4C9-2C89-74E4113CF030}"/>
          </ac:spMkLst>
        </pc:spChg>
        <pc:spChg chg="mod">
          <ac:chgData name="ياسر احمد صالح الضويان" userId="9bc7d5c9-ded4-4cd3-839c-f77aad4e5683" providerId="ADAL" clId="{2D9C2846-4C68-4267-97EC-8EBB735CD1B6}" dt="2022-09-03T18:48:52.974" v="2060" actId="313"/>
          <ac:spMkLst>
            <pc:docMk/>
            <pc:sldMk cId="1108794064" sldId="266"/>
            <ac:spMk id="3" creationId="{CD6CC847-7413-6761-F779-C53C22894886}"/>
          </ac:spMkLst>
        </pc:spChg>
        <pc:picChg chg="add mod modCrop">
          <ac:chgData name="ياسر احمد صالح الضويان" userId="9bc7d5c9-ded4-4cd3-839c-f77aad4e5683" providerId="ADAL" clId="{2D9C2846-4C68-4267-97EC-8EBB735CD1B6}" dt="2022-09-03T18:49:06.186" v="2063" actId="14100"/>
          <ac:picMkLst>
            <pc:docMk/>
            <pc:sldMk cId="1108794064" sldId="266"/>
            <ac:picMk id="5" creationId="{4A59C224-27D9-F488-8478-F5DEFED7A886}"/>
          </ac:picMkLst>
        </pc:picChg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2385298403" sldId="266"/>
        </pc:sldMkLst>
      </pc:sldChg>
      <pc:sldChg chg="addSp delSp modSp new mod">
        <pc:chgData name="ياسر احمد صالح الضويان" userId="9bc7d5c9-ded4-4cd3-839c-f77aad4e5683" providerId="ADAL" clId="{2D9C2846-4C68-4267-97EC-8EBB735CD1B6}" dt="2022-09-03T19:10:19.793" v="2539" actId="20577"/>
        <pc:sldMkLst>
          <pc:docMk/>
          <pc:sldMk cId="1864122802" sldId="267"/>
        </pc:sldMkLst>
        <pc:spChg chg="mod">
          <ac:chgData name="ياسر احمد صالح الضويان" userId="9bc7d5c9-ded4-4cd3-839c-f77aad4e5683" providerId="ADAL" clId="{2D9C2846-4C68-4267-97EC-8EBB735CD1B6}" dt="2022-09-03T19:10:19.793" v="2539" actId="20577"/>
          <ac:spMkLst>
            <pc:docMk/>
            <pc:sldMk cId="1864122802" sldId="267"/>
            <ac:spMk id="2" creationId="{51340AA9-1B39-E714-B80F-19CD62B0083F}"/>
          </ac:spMkLst>
        </pc:spChg>
        <pc:spChg chg="del mod">
          <ac:chgData name="ياسر احمد صالح الضويان" userId="9bc7d5c9-ded4-4cd3-839c-f77aad4e5683" providerId="ADAL" clId="{2D9C2846-4C68-4267-97EC-8EBB735CD1B6}" dt="2022-09-03T19:02:35.298" v="2511" actId="931"/>
          <ac:spMkLst>
            <pc:docMk/>
            <pc:sldMk cId="1864122802" sldId="267"/>
            <ac:spMk id="3" creationId="{AA1A8E86-60EB-33E7-036D-EC5B0316A961}"/>
          </ac:spMkLst>
        </pc:spChg>
        <pc:spChg chg="add del mod">
          <ac:chgData name="ياسر احمد صالح الضويان" userId="9bc7d5c9-ded4-4cd3-839c-f77aad4e5683" providerId="ADAL" clId="{2D9C2846-4C68-4267-97EC-8EBB735CD1B6}" dt="2022-09-03T19:02:49.346" v="2515" actId="931"/>
          <ac:spMkLst>
            <pc:docMk/>
            <pc:sldMk cId="1864122802" sldId="267"/>
            <ac:spMk id="7" creationId="{B2186BA3-4CDC-E0F7-08AF-2882F68E03A1}"/>
          </ac:spMkLst>
        </pc:spChg>
        <pc:spChg chg="add mod">
          <ac:chgData name="ياسر احمد صالح الضويان" userId="9bc7d5c9-ded4-4cd3-839c-f77aad4e5683" providerId="ADAL" clId="{2D9C2846-4C68-4267-97EC-8EBB735CD1B6}" dt="2022-09-03T19:03:48.312" v="2531" actId="20577"/>
          <ac:spMkLst>
            <pc:docMk/>
            <pc:sldMk cId="1864122802" sldId="267"/>
            <ac:spMk id="11" creationId="{0259D2B8-86F6-F2B0-B102-7BCD449FEAAC}"/>
          </ac:spMkLst>
        </pc:spChg>
        <pc:picChg chg="add del mod">
          <ac:chgData name="ياسر احمد صالح الضويان" userId="9bc7d5c9-ded4-4cd3-839c-f77aad4e5683" providerId="ADAL" clId="{2D9C2846-4C68-4267-97EC-8EBB735CD1B6}" dt="2022-09-03T19:02:44.557" v="2514" actId="478"/>
          <ac:picMkLst>
            <pc:docMk/>
            <pc:sldMk cId="1864122802" sldId="267"/>
            <ac:picMk id="5" creationId="{CFC5664C-6D07-DDFE-92BF-AF9C84B79DE4}"/>
          </ac:picMkLst>
        </pc:picChg>
        <pc:picChg chg="add del mod modCrop">
          <ac:chgData name="ياسر احمد صالح الضويان" userId="9bc7d5c9-ded4-4cd3-839c-f77aad4e5683" providerId="ADAL" clId="{2D9C2846-4C68-4267-97EC-8EBB735CD1B6}" dt="2022-09-03T19:03:14.056" v="2522" actId="21"/>
          <ac:picMkLst>
            <pc:docMk/>
            <pc:sldMk cId="1864122802" sldId="267"/>
            <ac:picMk id="9" creationId="{04246139-B12E-2D08-7724-E161B91E5619}"/>
          </ac:picMkLst>
        </pc:picChg>
        <pc:picChg chg="add mod">
          <ac:chgData name="ياسر احمد صالح الضويان" userId="9bc7d5c9-ded4-4cd3-839c-f77aad4e5683" providerId="ADAL" clId="{2D9C2846-4C68-4267-97EC-8EBB735CD1B6}" dt="2022-09-03T19:04:02.854" v="2533" actId="1076"/>
          <ac:picMkLst>
            <pc:docMk/>
            <pc:sldMk cId="1864122802" sldId="267"/>
            <ac:picMk id="12" creationId="{6975D09E-9AB4-F636-469E-01AEDED1DC6F}"/>
          </ac:picMkLst>
        </pc:picChg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2882559806" sldId="267"/>
        </pc:sldMkLst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1368632533" sldId="268"/>
        </pc:sldMkLst>
      </pc:sldChg>
      <pc:sldChg chg="addSp delSp modSp new mod">
        <pc:chgData name="ياسر احمد صالح الضويان" userId="9bc7d5c9-ded4-4cd3-839c-f77aad4e5683" providerId="ADAL" clId="{2D9C2846-4C68-4267-97EC-8EBB735CD1B6}" dt="2022-09-03T19:58:18.445" v="3142" actId="1076"/>
        <pc:sldMkLst>
          <pc:docMk/>
          <pc:sldMk cId="1415141702" sldId="268"/>
        </pc:sldMkLst>
        <pc:spChg chg="mod">
          <ac:chgData name="ياسر احمد صالح الضويان" userId="9bc7d5c9-ded4-4cd3-839c-f77aad4e5683" providerId="ADAL" clId="{2D9C2846-4C68-4267-97EC-8EBB735CD1B6}" dt="2022-09-03T19:42:02.555" v="2812" actId="20577"/>
          <ac:spMkLst>
            <pc:docMk/>
            <pc:sldMk cId="1415141702" sldId="268"/>
            <ac:spMk id="2" creationId="{114B3E60-2651-2D08-64A7-A2D26156CBC0}"/>
          </ac:spMkLst>
        </pc:spChg>
        <pc:spChg chg="mod">
          <ac:chgData name="ياسر احمد صالح الضويان" userId="9bc7d5c9-ded4-4cd3-839c-f77aad4e5683" providerId="ADAL" clId="{2D9C2846-4C68-4267-97EC-8EBB735CD1B6}" dt="2022-09-03T19:53:32.662" v="3100" actId="20577"/>
          <ac:spMkLst>
            <pc:docMk/>
            <pc:sldMk cId="1415141702" sldId="268"/>
            <ac:spMk id="3" creationId="{AFCDD9F1-04AC-9360-094D-1D55C14A6989}"/>
          </ac:spMkLst>
        </pc:spChg>
        <pc:picChg chg="add mod modCrop">
          <ac:chgData name="ياسر احمد صالح الضويان" userId="9bc7d5c9-ded4-4cd3-839c-f77aad4e5683" providerId="ADAL" clId="{2D9C2846-4C68-4267-97EC-8EBB735CD1B6}" dt="2022-09-03T19:55:23.057" v="3104" actId="208"/>
          <ac:picMkLst>
            <pc:docMk/>
            <pc:sldMk cId="1415141702" sldId="268"/>
            <ac:picMk id="5" creationId="{FE5469FE-BA32-A31E-1799-8521B8B61D50}"/>
          </ac:picMkLst>
        </pc:picChg>
        <pc:picChg chg="add mod modCrop">
          <ac:chgData name="ياسر احمد صالح الضويان" userId="9bc7d5c9-ded4-4cd3-839c-f77aad4e5683" providerId="ADAL" clId="{2D9C2846-4C68-4267-97EC-8EBB735CD1B6}" dt="2022-09-03T19:55:24.568" v="3105" actId="208"/>
          <ac:picMkLst>
            <pc:docMk/>
            <pc:sldMk cId="1415141702" sldId="268"/>
            <ac:picMk id="7" creationId="{D2E25653-22E7-8093-0B73-4ED64858CC6C}"/>
          </ac:picMkLst>
        </pc:picChg>
        <pc:picChg chg="add del mod">
          <ac:chgData name="ياسر احمد صالح الضويان" userId="9bc7d5c9-ded4-4cd3-839c-f77aad4e5683" providerId="ADAL" clId="{2D9C2846-4C68-4267-97EC-8EBB735CD1B6}" dt="2022-09-03T19:55:37.005" v="3109" actId="478"/>
          <ac:picMkLst>
            <pc:docMk/>
            <pc:sldMk cId="1415141702" sldId="268"/>
            <ac:picMk id="9" creationId="{CEC82097-023F-DB6D-F431-E9A5E8774837}"/>
          </ac:picMkLst>
        </pc:picChg>
        <pc:picChg chg="add mod ord modCrop">
          <ac:chgData name="ياسر احمد صالح الضويان" userId="9bc7d5c9-ded4-4cd3-839c-f77aad4e5683" providerId="ADAL" clId="{2D9C2846-4C68-4267-97EC-8EBB735CD1B6}" dt="2022-09-03T19:58:18.445" v="3142" actId="1076"/>
          <ac:picMkLst>
            <pc:docMk/>
            <pc:sldMk cId="1415141702" sldId="268"/>
            <ac:picMk id="11" creationId="{89D7A79C-4A62-0CC4-FB33-A7318D967236}"/>
          </ac:picMkLst>
        </pc:picChg>
        <pc:picChg chg="add mod modCrop">
          <ac:chgData name="ياسر احمد صالح الضويان" userId="9bc7d5c9-ded4-4cd3-839c-f77aad4e5683" providerId="ADAL" clId="{2D9C2846-4C68-4267-97EC-8EBB735CD1B6}" dt="2022-09-03T19:58:04.396" v="3140" actId="208"/>
          <ac:picMkLst>
            <pc:docMk/>
            <pc:sldMk cId="1415141702" sldId="268"/>
            <ac:picMk id="13" creationId="{6BF47728-5C11-954A-CF3E-F11EAF558021}"/>
          </ac:picMkLst>
        </pc:picChg>
      </pc:sldChg>
      <pc:sldChg chg="del">
        <pc:chgData name="ياسر احمد صالح الضويان" userId="9bc7d5c9-ded4-4cd3-839c-f77aad4e5683" providerId="ADAL" clId="{2D9C2846-4C68-4267-97EC-8EBB735CD1B6}" dt="2022-09-03T15:39:32.293" v="52" actId="2696"/>
        <pc:sldMkLst>
          <pc:docMk/>
          <pc:sldMk cId="116574653" sldId="269"/>
        </pc:sldMkLst>
      </pc:sldChg>
      <pc:sldChg chg="addSp modSp new mod">
        <pc:chgData name="ياسر احمد صالح الضويان" userId="9bc7d5c9-ded4-4cd3-839c-f77aad4e5683" providerId="ADAL" clId="{2D9C2846-4C68-4267-97EC-8EBB735CD1B6}" dt="2022-09-03T18:59:17.896" v="2487" actId="14100"/>
        <pc:sldMkLst>
          <pc:docMk/>
          <pc:sldMk cId="1434236595" sldId="269"/>
        </pc:sldMkLst>
        <pc:spChg chg="mod">
          <ac:chgData name="ياسر احمد صالح الضويان" userId="9bc7d5c9-ded4-4cd3-839c-f77aad4e5683" providerId="ADAL" clId="{2D9C2846-4C68-4267-97EC-8EBB735CD1B6}" dt="2022-09-03T18:53:18.183" v="2191" actId="20577"/>
          <ac:spMkLst>
            <pc:docMk/>
            <pc:sldMk cId="1434236595" sldId="269"/>
            <ac:spMk id="2" creationId="{7DEEE224-5D8A-18B8-DB5B-E46C63DFC1A7}"/>
          </ac:spMkLst>
        </pc:spChg>
        <pc:spChg chg="mod">
          <ac:chgData name="ياسر احمد صالح الضويان" userId="9bc7d5c9-ded4-4cd3-839c-f77aad4e5683" providerId="ADAL" clId="{2D9C2846-4C68-4267-97EC-8EBB735CD1B6}" dt="2022-09-03T18:58:00.556" v="2476" actId="313"/>
          <ac:spMkLst>
            <pc:docMk/>
            <pc:sldMk cId="1434236595" sldId="269"/>
            <ac:spMk id="3" creationId="{3D4094B4-968B-AB59-D5A3-18A93F7210D2}"/>
          </ac:spMkLst>
        </pc:spChg>
        <pc:picChg chg="add mod modCrop">
          <ac:chgData name="ياسر احمد صالح الضويان" userId="9bc7d5c9-ded4-4cd3-839c-f77aad4e5683" providerId="ADAL" clId="{2D9C2846-4C68-4267-97EC-8EBB735CD1B6}" dt="2022-09-03T18:59:17.896" v="2487" actId="14100"/>
          <ac:picMkLst>
            <pc:docMk/>
            <pc:sldMk cId="1434236595" sldId="269"/>
            <ac:picMk id="5" creationId="{BC82379C-AF28-4B99-FAF3-BB43BB4C5A6C}"/>
          </ac:picMkLst>
        </pc:picChg>
      </pc:sldChg>
      <pc:sldChg chg="addSp modSp new mod">
        <pc:chgData name="ياسر احمد صالح الضويان" userId="9bc7d5c9-ded4-4cd3-839c-f77aad4e5683" providerId="ADAL" clId="{2D9C2846-4C68-4267-97EC-8EBB735CD1B6}" dt="2022-09-03T19:11:16.836" v="2577" actId="5793"/>
        <pc:sldMkLst>
          <pc:docMk/>
          <pc:sldMk cId="1856503641" sldId="270"/>
        </pc:sldMkLst>
        <pc:spChg chg="mod">
          <ac:chgData name="ياسر احمد صالح الضويان" userId="9bc7d5c9-ded4-4cd3-839c-f77aad4e5683" providerId="ADAL" clId="{2D9C2846-4C68-4267-97EC-8EBB735CD1B6}" dt="2022-09-03T19:10:29.284" v="2560" actId="20577"/>
          <ac:spMkLst>
            <pc:docMk/>
            <pc:sldMk cId="1856503641" sldId="270"/>
            <ac:spMk id="2" creationId="{3E49FAEC-CDE8-8BAB-B19B-20508950F462}"/>
          </ac:spMkLst>
        </pc:spChg>
        <pc:spChg chg="mod">
          <ac:chgData name="ياسر احمد صالح الضويان" userId="9bc7d5c9-ded4-4cd3-839c-f77aad4e5683" providerId="ADAL" clId="{2D9C2846-4C68-4267-97EC-8EBB735CD1B6}" dt="2022-09-03T19:11:16.836" v="2577" actId="5793"/>
          <ac:spMkLst>
            <pc:docMk/>
            <pc:sldMk cId="1856503641" sldId="270"/>
            <ac:spMk id="3" creationId="{0A2E20DF-9607-7218-F67F-41EA4075BEEC}"/>
          </ac:spMkLst>
        </pc:spChg>
        <pc:picChg chg="add mod modCrop">
          <ac:chgData name="ياسر احمد صالح الضويان" userId="9bc7d5c9-ded4-4cd3-839c-f77aad4e5683" providerId="ADAL" clId="{2D9C2846-4C68-4267-97EC-8EBB735CD1B6}" dt="2022-09-03T19:11:13.293" v="2575" actId="1076"/>
          <ac:picMkLst>
            <pc:docMk/>
            <pc:sldMk cId="1856503641" sldId="270"/>
            <ac:picMk id="5" creationId="{B4AE0962-2986-E693-C0A3-FE2D32A19734}"/>
          </ac:picMkLst>
        </pc:picChg>
      </pc:sldChg>
      <pc:sldChg chg="modSp new del mod">
        <pc:chgData name="ياسر احمد صالح الضويان" userId="9bc7d5c9-ded4-4cd3-839c-f77aad4e5683" providerId="ADAL" clId="{2D9C2846-4C68-4267-97EC-8EBB735CD1B6}" dt="2022-09-03T20:31:11.034" v="4018" actId="47"/>
        <pc:sldMkLst>
          <pc:docMk/>
          <pc:sldMk cId="2347167941" sldId="271"/>
        </pc:sldMkLst>
        <pc:spChg chg="mod">
          <ac:chgData name="ياسر احمد صالح الضويان" userId="9bc7d5c9-ded4-4cd3-839c-f77aad4e5683" providerId="ADAL" clId="{2D9C2846-4C68-4267-97EC-8EBB735CD1B6}" dt="2022-09-03T19:12:37.519" v="2587" actId="20577"/>
          <ac:spMkLst>
            <pc:docMk/>
            <pc:sldMk cId="2347167941" sldId="271"/>
            <ac:spMk id="2" creationId="{DE3DE8CC-794D-DF43-3647-EFED46D7A19C}"/>
          </ac:spMkLst>
        </pc:spChg>
      </pc:sldChg>
      <pc:sldChg chg="addSp delSp modSp add mod">
        <pc:chgData name="ياسر احمد صالح الضويان" userId="9bc7d5c9-ded4-4cd3-839c-f77aad4e5683" providerId="ADAL" clId="{2D9C2846-4C68-4267-97EC-8EBB735CD1B6}" dt="2022-09-03T20:32:19.964" v="4026" actId="1076"/>
        <pc:sldMkLst>
          <pc:docMk/>
          <pc:sldMk cId="1351717963" sldId="272"/>
        </pc:sldMkLst>
        <pc:spChg chg="mod">
          <ac:chgData name="ياسر احمد صالح الضويان" userId="9bc7d5c9-ded4-4cd3-839c-f77aad4e5683" providerId="ADAL" clId="{2D9C2846-4C68-4267-97EC-8EBB735CD1B6}" dt="2022-09-03T19:17:02.122" v="2601" actId="20577"/>
          <ac:spMkLst>
            <pc:docMk/>
            <pc:sldMk cId="1351717963" sldId="272"/>
            <ac:spMk id="2" creationId="{3E49FAEC-CDE8-8BAB-B19B-20508950F462}"/>
          </ac:spMkLst>
        </pc:spChg>
        <pc:spChg chg="add mod">
          <ac:chgData name="ياسر احمد صالح الضويان" userId="9bc7d5c9-ded4-4cd3-839c-f77aad4e5683" providerId="ADAL" clId="{2D9C2846-4C68-4267-97EC-8EBB735CD1B6}" dt="2022-09-03T20:32:19.964" v="4026" actId="1076"/>
          <ac:spMkLst>
            <pc:docMk/>
            <pc:sldMk cId="1351717963" sldId="272"/>
            <ac:spMk id="8" creationId="{0D7B0C50-85C9-0DA5-FB5A-69BB8B4E36BE}"/>
          </ac:spMkLst>
        </pc:spChg>
        <pc:graphicFrameChg chg="add del mod">
          <ac:chgData name="ياسر احمد صالح الضويان" userId="9bc7d5c9-ded4-4cd3-839c-f77aad4e5683" providerId="ADAL" clId="{2D9C2846-4C68-4267-97EC-8EBB735CD1B6}" dt="2022-09-03T19:24:13.939" v="2603"/>
          <ac:graphicFrameMkLst>
            <pc:docMk/>
            <pc:sldMk cId="1351717963" sldId="272"/>
            <ac:graphicFrameMk id="4" creationId="{94817635-52B8-5F44-8D4D-D73C1D787792}"/>
          </ac:graphicFrameMkLst>
        </pc:graphicFrameChg>
        <pc:graphicFrameChg chg="add mod">
          <ac:chgData name="ياسر احمد صالح الضويان" userId="9bc7d5c9-ded4-4cd3-839c-f77aad4e5683" providerId="ADAL" clId="{2D9C2846-4C68-4267-97EC-8EBB735CD1B6}" dt="2022-09-03T19:24:48.498" v="2606" actId="1076"/>
          <ac:graphicFrameMkLst>
            <pc:docMk/>
            <pc:sldMk cId="1351717963" sldId="272"/>
            <ac:graphicFrameMk id="6" creationId="{79D2C75B-CB4F-5A4D-DF89-36576918C195}"/>
          </ac:graphicFrameMkLst>
        </pc:graphicFrameChg>
        <pc:picChg chg="del">
          <ac:chgData name="ياسر احمد صالح الضويان" userId="9bc7d5c9-ded4-4cd3-839c-f77aad4e5683" providerId="ADAL" clId="{2D9C2846-4C68-4267-97EC-8EBB735CD1B6}" dt="2022-09-03T19:16:56.129" v="2589" actId="478"/>
          <ac:picMkLst>
            <pc:docMk/>
            <pc:sldMk cId="1351717963" sldId="272"/>
            <ac:picMk id="5" creationId="{B4AE0962-2986-E693-C0A3-FE2D32A19734}"/>
          </ac:picMkLst>
        </pc:picChg>
      </pc:sldChg>
      <pc:sldChg chg="addSp delSp modSp new mod">
        <pc:chgData name="ياسر احمد صالح الضويان" userId="9bc7d5c9-ded4-4cd3-839c-f77aad4e5683" providerId="ADAL" clId="{2D9C2846-4C68-4267-97EC-8EBB735CD1B6}" dt="2022-09-03T20:32:40.850" v="4028" actId="1076"/>
        <pc:sldMkLst>
          <pc:docMk/>
          <pc:sldMk cId="3092410653" sldId="273"/>
        </pc:sldMkLst>
        <pc:spChg chg="mod">
          <ac:chgData name="ياسر احمد صالح الضويان" userId="9bc7d5c9-ded4-4cd3-839c-f77aad4e5683" providerId="ADAL" clId="{2D9C2846-4C68-4267-97EC-8EBB735CD1B6}" dt="2022-09-03T19:26:22.038" v="2624" actId="20577"/>
          <ac:spMkLst>
            <pc:docMk/>
            <pc:sldMk cId="3092410653" sldId="273"/>
            <ac:spMk id="2" creationId="{A9C8ED90-F100-C90D-B999-E5A3035B65ED}"/>
          </ac:spMkLst>
        </pc:spChg>
        <pc:spChg chg="del">
          <ac:chgData name="ياسر احمد صالح الضويان" userId="9bc7d5c9-ded4-4cd3-839c-f77aad4e5683" providerId="ADAL" clId="{2D9C2846-4C68-4267-97EC-8EBB735CD1B6}" dt="2022-09-03T19:26:37.326" v="2625" actId="3680"/>
          <ac:spMkLst>
            <pc:docMk/>
            <pc:sldMk cId="3092410653" sldId="273"/>
            <ac:spMk id="3" creationId="{6A3BEA2C-446B-A515-D98D-65EDB97338D7}"/>
          </ac:spMkLst>
        </pc:spChg>
        <pc:spChg chg="add mod">
          <ac:chgData name="ياسر احمد صالح الضويان" userId="9bc7d5c9-ded4-4cd3-839c-f77aad4e5683" providerId="ADAL" clId="{2D9C2846-4C68-4267-97EC-8EBB735CD1B6}" dt="2022-09-03T20:32:40.850" v="4028" actId="1076"/>
          <ac:spMkLst>
            <pc:docMk/>
            <pc:sldMk cId="3092410653" sldId="273"/>
            <ac:spMk id="8" creationId="{2172B120-99D2-F812-E883-8DEC458A09AA}"/>
          </ac:spMkLst>
        </pc:spChg>
        <pc:graphicFrameChg chg="add mod ord modGraphic">
          <ac:chgData name="ياسر احمد صالح الضويان" userId="9bc7d5c9-ded4-4cd3-839c-f77aad4e5683" providerId="ADAL" clId="{2D9C2846-4C68-4267-97EC-8EBB735CD1B6}" dt="2022-09-03T19:26:50.465" v="2627" actId="1076"/>
          <ac:graphicFrameMkLst>
            <pc:docMk/>
            <pc:sldMk cId="3092410653" sldId="273"/>
            <ac:graphicFrameMk id="4" creationId="{9169E257-D0DD-A542-CB7E-6F26805CC7E3}"/>
          </ac:graphicFrameMkLst>
        </pc:graphicFrameChg>
        <pc:picChg chg="add mod modCrop">
          <ac:chgData name="ياسر احمد صالح الضويان" userId="9bc7d5c9-ded4-4cd3-839c-f77aad4e5683" providerId="ADAL" clId="{2D9C2846-4C68-4267-97EC-8EBB735CD1B6}" dt="2022-09-03T19:32:51.640" v="2717" actId="14100"/>
          <ac:picMkLst>
            <pc:docMk/>
            <pc:sldMk cId="3092410653" sldId="273"/>
            <ac:picMk id="6" creationId="{79A44D71-53CD-E578-B40A-7146047577B7}"/>
          </ac:picMkLst>
        </pc:picChg>
      </pc:sldChg>
      <pc:sldChg chg="addSp delSp modSp new mod">
        <pc:chgData name="ياسر احمد صالح الضويان" userId="9bc7d5c9-ded4-4cd3-839c-f77aad4e5683" providerId="ADAL" clId="{2D9C2846-4C68-4267-97EC-8EBB735CD1B6}" dt="2022-09-03T20:32:48.474" v="4030" actId="1076"/>
        <pc:sldMkLst>
          <pc:docMk/>
          <pc:sldMk cId="1027088865" sldId="274"/>
        </pc:sldMkLst>
        <pc:spChg chg="mod">
          <ac:chgData name="ياسر احمد صالح الضويان" userId="9bc7d5c9-ded4-4cd3-839c-f77aad4e5683" providerId="ADAL" clId="{2D9C2846-4C68-4267-97EC-8EBB735CD1B6}" dt="2022-09-03T19:29:35.325" v="2704" actId="20577"/>
          <ac:spMkLst>
            <pc:docMk/>
            <pc:sldMk cId="1027088865" sldId="274"/>
            <ac:spMk id="2" creationId="{815AEFD7-7678-3AD1-DB6E-7C0D03D65E67}"/>
          </ac:spMkLst>
        </pc:spChg>
        <pc:spChg chg="del">
          <ac:chgData name="ياسر احمد صالح الضويان" userId="9bc7d5c9-ded4-4cd3-839c-f77aad4e5683" providerId="ADAL" clId="{2D9C2846-4C68-4267-97EC-8EBB735CD1B6}" dt="2022-09-03T19:27:54.545" v="2651" actId="3680"/>
          <ac:spMkLst>
            <pc:docMk/>
            <pc:sldMk cId="1027088865" sldId="274"/>
            <ac:spMk id="3" creationId="{CC130B7E-4FE9-A401-81F0-358E879CF698}"/>
          </ac:spMkLst>
        </pc:spChg>
        <pc:spChg chg="add mod">
          <ac:chgData name="ياسر احمد صالح الضويان" userId="9bc7d5c9-ded4-4cd3-839c-f77aad4e5683" providerId="ADAL" clId="{2D9C2846-4C68-4267-97EC-8EBB735CD1B6}" dt="2022-09-03T20:32:48.474" v="4030" actId="1076"/>
          <ac:spMkLst>
            <pc:docMk/>
            <pc:sldMk cId="1027088865" sldId="274"/>
            <ac:spMk id="11" creationId="{F6CA22D9-2081-0363-D009-5CC4F938FB43}"/>
          </ac:spMkLst>
        </pc:spChg>
        <pc:graphicFrameChg chg="add mod ord modGraphic">
          <ac:chgData name="ياسر احمد صالح الضويان" userId="9bc7d5c9-ded4-4cd3-839c-f77aad4e5683" providerId="ADAL" clId="{2D9C2846-4C68-4267-97EC-8EBB735CD1B6}" dt="2022-09-03T19:40:23.224" v="2767" actId="14734"/>
          <ac:graphicFrameMkLst>
            <pc:docMk/>
            <pc:sldMk cId="1027088865" sldId="274"/>
            <ac:graphicFrameMk id="4" creationId="{4F0018AF-3C8A-0582-5736-BE0B1AA7D12D}"/>
          </ac:graphicFrameMkLst>
        </pc:graphicFrameChg>
        <pc:graphicFrameChg chg="add mod modGraphic">
          <ac:chgData name="ياسر احمد صالح الضويان" userId="9bc7d5c9-ded4-4cd3-839c-f77aad4e5683" providerId="ADAL" clId="{2D9C2846-4C68-4267-97EC-8EBB735CD1B6}" dt="2022-09-03T19:40:44.086" v="2773" actId="14734"/>
          <ac:graphicFrameMkLst>
            <pc:docMk/>
            <pc:sldMk cId="1027088865" sldId="274"/>
            <ac:graphicFrameMk id="5" creationId="{76772DF8-9324-5157-C2FE-60D9B06BA23E}"/>
          </ac:graphicFrameMkLst>
        </pc:graphicFrameChg>
        <pc:picChg chg="add mod modCrop">
          <ac:chgData name="ياسر احمد صالح الضويان" userId="9bc7d5c9-ded4-4cd3-839c-f77aad4e5683" providerId="ADAL" clId="{2D9C2846-4C68-4267-97EC-8EBB735CD1B6}" dt="2022-09-03T19:40:26.619" v="2768" actId="1076"/>
          <ac:picMkLst>
            <pc:docMk/>
            <pc:sldMk cId="1027088865" sldId="274"/>
            <ac:picMk id="7" creationId="{582FA4AC-0CD0-A12E-E293-9E1807E2FD95}"/>
          </ac:picMkLst>
        </pc:picChg>
        <pc:picChg chg="add mod modCrop">
          <ac:chgData name="ياسر احمد صالح الضويان" userId="9bc7d5c9-ded4-4cd3-839c-f77aad4e5683" providerId="ADAL" clId="{2D9C2846-4C68-4267-97EC-8EBB735CD1B6}" dt="2022-09-03T19:40:48.503" v="2774" actId="1076"/>
          <ac:picMkLst>
            <pc:docMk/>
            <pc:sldMk cId="1027088865" sldId="274"/>
            <ac:picMk id="9" creationId="{A909B047-46DC-4DC4-3EA4-6E5631647C5D}"/>
          </ac:picMkLst>
        </pc:picChg>
      </pc:sldChg>
      <pc:sldChg chg="modSp new mod">
        <pc:chgData name="ياسر احمد صالح الضويان" userId="9bc7d5c9-ded4-4cd3-839c-f77aad4e5683" providerId="ADAL" clId="{2D9C2846-4C68-4267-97EC-8EBB735CD1B6}" dt="2022-09-03T20:13:29.742" v="3655" actId="20577"/>
        <pc:sldMkLst>
          <pc:docMk/>
          <pc:sldMk cId="391016533" sldId="275"/>
        </pc:sldMkLst>
        <pc:spChg chg="mod">
          <ac:chgData name="ياسر احمد صالح الضويان" userId="9bc7d5c9-ded4-4cd3-839c-f77aad4e5683" providerId="ADAL" clId="{2D9C2846-4C68-4267-97EC-8EBB735CD1B6}" dt="2022-09-03T19:59:22.731" v="3155" actId="313"/>
          <ac:spMkLst>
            <pc:docMk/>
            <pc:sldMk cId="391016533" sldId="275"/>
            <ac:spMk id="2" creationId="{9C235D3D-4C52-9F47-6A2F-98EE24D65B3B}"/>
          </ac:spMkLst>
        </pc:spChg>
        <pc:spChg chg="mod">
          <ac:chgData name="ياسر احمد صالح الضويان" userId="9bc7d5c9-ded4-4cd3-839c-f77aad4e5683" providerId="ADAL" clId="{2D9C2846-4C68-4267-97EC-8EBB735CD1B6}" dt="2022-09-03T20:13:29.742" v="3655" actId="20577"/>
          <ac:spMkLst>
            <pc:docMk/>
            <pc:sldMk cId="391016533" sldId="275"/>
            <ac:spMk id="3" creationId="{84D7F611-3320-CC74-48D1-30D84496C0BC}"/>
          </ac:spMkLst>
        </pc:spChg>
      </pc:sldChg>
      <pc:sldChg chg="modSp new add del mod">
        <pc:chgData name="ياسر احمد صالح الضويان" userId="9bc7d5c9-ded4-4cd3-839c-f77aad4e5683" providerId="ADAL" clId="{2D9C2846-4C68-4267-97EC-8EBB735CD1B6}" dt="2022-09-03T20:28:16.557" v="3994" actId="47"/>
        <pc:sldMkLst>
          <pc:docMk/>
          <pc:sldMk cId="891280990" sldId="276"/>
        </pc:sldMkLst>
        <pc:spChg chg="mod">
          <ac:chgData name="ياسر احمد صالح الضويان" userId="9bc7d5c9-ded4-4cd3-839c-f77aad4e5683" providerId="ADAL" clId="{2D9C2846-4C68-4267-97EC-8EBB735CD1B6}" dt="2022-09-03T20:01:22.559" v="3232" actId="20577"/>
          <ac:spMkLst>
            <pc:docMk/>
            <pc:sldMk cId="891280990" sldId="276"/>
            <ac:spMk id="2" creationId="{B498496C-7D55-E1CC-EC1E-7AE2A5FB0D9C}"/>
          </ac:spMkLst>
        </pc:spChg>
      </pc:sldChg>
      <pc:sldChg chg="addSp modSp new mod">
        <pc:chgData name="ياسر احمد صالح الضويان" userId="9bc7d5c9-ded4-4cd3-839c-f77aad4e5683" providerId="ADAL" clId="{2D9C2846-4C68-4267-97EC-8EBB735CD1B6}" dt="2022-09-03T20:17:49.900" v="3745" actId="20577"/>
        <pc:sldMkLst>
          <pc:docMk/>
          <pc:sldMk cId="2546243042" sldId="277"/>
        </pc:sldMkLst>
        <pc:spChg chg="mod">
          <ac:chgData name="ياسر احمد صالح الضويان" userId="9bc7d5c9-ded4-4cd3-839c-f77aad4e5683" providerId="ADAL" clId="{2D9C2846-4C68-4267-97EC-8EBB735CD1B6}" dt="2022-09-03T20:17:49.900" v="3745" actId="20577"/>
          <ac:spMkLst>
            <pc:docMk/>
            <pc:sldMk cId="2546243042" sldId="277"/>
            <ac:spMk id="2" creationId="{7FD4655F-0F78-1286-95C9-4B906E4EA085}"/>
          </ac:spMkLst>
        </pc:spChg>
        <pc:spChg chg="mod">
          <ac:chgData name="ياسر احمد صالح الضويان" userId="9bc7d5c9-ded4-4cd3-839c-f77aad4e5683" providerId="ADAL" clId="{2D9C2846-4C68-4267-97EC-8EBB735CD1B6}" dt="2022-09-03T20:16:31.751" v="3715" actId="20577"/>
          <ac:spMkLst>
            <pc:docMk/>
            <pc:sldMk cId="2546243042" sldId="277"/>
            <ac:spMk id="3" creationId="{78841D62-55CE-B667-83D6-C98C46570133}"/>
          </ac:spMkLst>
        </pc:spChg>
        <pc:picChg chg="add mod modCrop">
          <ac:chgData name="ياسر احمد صالح الضويان" userId="9bc7d5c9-ded4-4cd3-839c-f77aad4e5683" providerId="ADAL" clId="{2D9C2846-4C68-4267-97EC-8EBB735CD1B6}" dt="2022-09-03T20:09:51.349" v="3467" actId="14100"/>
          <ac:picMkLst>
            <pc:docMk/>
            <pc:sldMk cId="2546243042" sldId="277"/>
            <ac:picMk id="5" creationId="{903C29BE-67DC-7155-8CAC-7A8F482C5E6C}"/>
          </ac:picMkLst>
        </pc:picChg>
        <pc:picChg chg="add mod modCrop">
          <ac:chgData name="ياسر احمد صالح الضويان" userId="9bc7d5c9-ded4-4cd3-839c-f77aad4e5683" providerId="ADAL" clId="{2D9C2846-4C68-4267-97EC-8EBB735CD1B6}" dt="2022-09-03T20:11:17.473" v="3482" actId="14100"/>
          <ac:picMkLst>
            <pc:docMk/>
            <pc:sldMk cId="2546243042" sldId="277"/>
            <ac:picMk id="7" creationId="{BDEF9C78-E820-F661-F23E-BCE6DA899A8C}"/>
          </ac:picMkLst>
        </pc:picChg>
      </pc:sldChg>
      <pc:sldChg chg="addSp delSp modSp add mod">
        <pc:chgData name="ياسر احمد صالح الضويان" userId="9bc7d5c9-ded4-4cd3-839c-f77aad4e5683" providerId="ADAL" clId="{2D9C2846-4C68-4267-97EC-8EBB735CD1B6}" dt="2022-09-03T20:30:58.823" v="4017" actId="1076"/>
        <pc:sldMkLst>
          <pc:docMk/>
          <pc:sldMk cId="1263449422" sldId="278"/>
        </pc:sldMkLst>
        <pc:spChg chg="mod">
          <ac:chgData name="ياسر احمد صالح الضويان" userId="9bc7d5c9-ded4-4cd3-839c-f77aad4e5683" providerId="ADAL" clId="{2D9C2846-4C68-4267-97EC-8EBB735CD1B6}" dt="2022-09-03T20:17:58.520" v="3746"/>
          <ac:spMkLst>
            <pc:docMk/>
            <pc:sldMk cId="1263449422" sldId="278"/>
            <ac:spMk id="2" creationId="{7FD4655F-0F78-1286-95C9-4B906E4EA085}"/>
          </ac:spMkLst>
        </pc:spChg>
        <pc:spChg chg="mod">
          <ac:chgData name="ياسر احمد صالح الضويان" userId="9bc7d5c9-ded4-4cd3-839c-f77aad4e5683" providerId="ADAL" clId="{2D9C2846-4C68-4267-97EC-8EBB735CD1B6}" dt="2022-09-03T20:20:48.871" v="3961" actId="20577"/>
          <ac:spMkLst>
            <pc:docMk/>
            <pc:sldMk cId="1263449422" sldId="278"/>
            <ac:spMk id="3" creationId="{78841D62-55CE-B667-83D6-C98C46570133}"/>
          </ac:spMkLst>
        </pc:spChg>
        <pc:picChg chg="del">
          <ac:chgData name="ياسر احمد صالح الضويان" userId="9bc7d5c9-ded4-4cd3-839c-f77aad4e5683" providerId="ADAL" clId="{2D9C2846-4C68-4267-97EC-8EBB735CD1B6}" dt="2022-09-03T20:16:53.950" v="3728" actId="478"/>
          <ac:picMkLst>
            <pc:docMk/>
            <pc:sldMk cId="1263449422" sldId="278"/>
            <ac:picMk id="5" creationId="{903C29BE-67DC-7155-8CAC-7A8F482C5E6C}"/>
          </ac:picMkLst>
        </pc:picChg>
        <pc:picChg chg="add mod modCrop">
          <ac:chgData name="ياسر احمد صالح الضويان" userId="9bc7d5c9-ded4-4cd3-839c-f77aad4e5683" providerId="ADAL" clId="{2D9C2846-4C68-4267-97EC-8EBB735CD1B6}" dt="2022-09-03T20:29:44.965" v="4006" actId="1076"/>
          <ac:picMkLst>
            <pc:docMk/>
            <pc:sldMk cId="1263449422" sldId="278"/>
            <ac:picMk id="6" creationId="{28B4F443-BE53-691C-D0AC-E3A89BCA0389}"/>
          </ac:picMkLst>
        </pc:picChg>
        <pc:picChg chg="del">
          <ac:chgData name="ياسر احمد صالح الضويان" userId="9bc7d5c9-ded4-4cd3-839c-f77aad4e5683" providerId="ADAL" clId="{2D9C2846-4C68-4267-97EC-8EBB735CD1B6}" dt="2022-09-03T20:16:54.920" v="3729" actId="478"/>
          <ac:picMkLst>
            <pc:docMk/>
            <pc:sldMk cId="1263449422" sldId="278"/>
            <ac:picMk id="7" creationId="{BDEF9C78-E820-F661-F23E-BCE6DA899A8C}"/>
          </ac:picMkLst>
        </pc:picChg>
        <pc:picChg chg="add mod modCrop">
          <ac:chgData name="ياسر احمد صالح الضويان" userId="9bc7d5c9-ded4-4cd3-839c-f77aad4e5683" providerId="ADAL" clId="{2D9C2846-4C68-4267-97EC-8EBB735CD1B6}" dt="2022-09-03T20:30:58.823" v="4017" actId="1076"/>
          <ac:picMkLst>
            <pc:docMk/>
            <pc:sldMk cId="1263449422" sldId="278"/>
            <ac:picMk id="9" creationId="{8C63068C-AC9F-F6B6-B57D-3AE9638E7844}"/>
          </ac:picMkLst>
        </pc:picChg>
      </pc:sldChg>
      <pc:sldChg chg="addSp delSp modSp new mod modClrScheme chgLayout">
        <pc:chgData name="ياسر احمد صالح الضويان" userId="9bc7d5c9-ded4-4cd3-839c-f77aad4e5683" providerId="ADAL" clId="{2D9C2846-4C68-4267-97EC-8EBB735CD1B6}" dt="2022-09-03T20:34:11.905" v="4041" actId="20577"/>
        <pc:sldMkLst>
          <pc:docMk/>
          <pc:sldMk cId="875470679" sldId="279"/>
        </pc:sldMkLst>
        <pc:spChg chg="del mod ord">
          <ac:chgData name="ياسر احمد صالح الضويان" userId="9bc7d5c9-ded4-4cd3-839c-f77aad4e5683" providerId="ADAL" clId="{2D9C2846-4C68-4267-97EC-8EBB735CD1B6}" dt="2022-09-03T20:34:07.058" v="4032" actId="700"/>
          <ac:spMkLst>
            <pc:docMk/>
            <pc:sldMk cId="875470679" sldId="279"/>
            <ac:spMk id="2" creationId="{3DE2F0F6-06B0-FB33-7A81-04F55B3BAB58}"/>
          </ac:spMkLst>
        </pc:spChg>
        <pc:spChg chg="del mod ord">
          <ac:chgData name="ياسر احمد صالح الضويان" userId="9bc7d5c9-ded4-4cd3-839c-f77aad4e5683" providerId="ADAL" clId="{2D9C2846-4C68-4267-97EC-8EBB735CD1B6}" dt="2022-09-03T20:34:07.058" v="4032" actId="700"/>
          <ac:spMkLst>
            <pc:docMk/>
            <pc:sldMk cId="875470679" sldId="279"/>
            <ac:spMk id="3" creationId="{B9D4CDC7-F7B8-A7FB-6E07-2342207C50F1}"/>
          </ac:spMkLst>
        </pc:spChg>
        <pc:spChg chg="add mod ord">
          <ac:chgData name="ياسر احمد صالح الضويان" userId="9bc7d5c9-ded4-4cd3-839c-f77aad4e5683" providerId="ADAL" clId="{2D9C2846-4C68-4267-97EC-8EBB735CD1B6}" dt="2022-09-03T20:34:11.905" v="4041" actId="20577"/>
          <ac:spMkLst>
            <pc:docMk/>
            <pc:sldMk cId="875470679" sldId="279"/>
            <ac:spMk id="4" creationId="{2515C28F-E5A6-0489-308F-DD3DB53F18C6}"/>
          </ac:spMkLst>
        </pc:spChg>
        <pc:spChg chg="add mod ord">
          <ac:chgData name="ياسر احمد صالح الضويان" userId="9bc7d5c9-ded4-4cd3-839c-f77aad4e5683" providerId="ADAL" clId="{2D9C2846-4C68-4267-97EC-8EBB735CD1B6}" dt="2022-09-03T20:34:07.058" v="4032" actId="700"/>
          <ac:spMkLst>
            <pc:docMk/>
            <pc:sldMk cId="875470679" sldId="279"/>
            <ac:spMk id="5" creationId="{4CA11B53-FF02-6039-539A-3F35FCCB161F}"/>
          </ac:spMkLst>
        </pc:spChg>
      </pc:sldChg>
      <pc:sldChg chg="addSp delSp modSp new mod modClrScheme chgLayout">
        <pc:chgData name="ياسر احمد صالح الضويان" userId="9bc7d5c9-ded4-4cd3-839c-f77aad4e5683" providerId="ADAL" clId="{2D9C2846-4C68-4267-97EC-8EBB735CD1B6}" dt="2022-09-03T20:38:31.300" v="4094" actId="20577"/>
        <pc:sldMkLst>
          <pc:docMk/>
          <pc:sldMk cId="3060513053" sldId="280"/>
        </pc:sldMkLst>
        <pc:spChg chg="del mod ord">
          <ac:chgData name="ياسر احمد صالح الضويان" userId="9bc7d5c9-ded4-4cd3-839c-f77aad4e5683" providerId="ADAL" clId="{2D9C2846-4C68-4267-97EC-8EBB735CD1B6}" dt="2022-09-03T20:34:31.220" v="4043" actId="700"/>
          <ac:spMkLst>
            <pc:docMk/>
            <pc:sldMk cId="3060513053" sldId="280"/>
            <ac:spMk id="2" creationId="{7AADF358-5021-B3FA-8144-523C039BA3A7}"/>
          </ac:spMkLst>
        </pc:spChg>
        <pc:spChg chg="del mod ord">
          <ac:chgData name="ياسر احمد صالح الضويان" userId="9bc7d5c9-ded4-4cd3-839c-f77aad4e5683" providerId="ADAL" clId="{2D9C2846-4C68-4267-97EC-8EBB735CD1B6}" dt="2022-09-03T20:34:31.220" v="4043" actId="700"/>
          <ac:spMkLst>
            <pc:docMk/>
            <pc:sldMk cId="3060513053" sldId="280"/>
            <ac:spMk id="3" creationId="{F9856D72-A2E4-06CF-EE1E-5A8D8FE780EC}"/>
          </ac:spMkLst>
        </pc:spChg>
        <pc:spChg chg="add mod ord">
          <ac:chgData name="ياسر احمد صالح الضويان" userId="9bc7d5c9-ded4-4cd3-839c-f77aad4e5683" providerId="ADAL" clId="{2D9C2846-4C68-4267-97EC-8EBB735CD1B6}" dt="2022-09-03T20:38:31.300" v="4094" actId="20577"/>
          <ac:spMkLst>
            <pc:docMk/>
            <pc:sldMk cId="3060513053" sldId="280"/>
            <ac:spMk id="4" creationId="{A209F83E-02EE-90F7-9EE0-6AB812B8ED51}"/>
          </ac:spMkLst>
        </pc:spChg>
        <pc:spChg chg="add mod ord">
          <ac:chgData name="ياسر احمد صالح الضويان" userId="9bc7d5c9-ded4-4cd3-839c-f77aad4e5683" providerId="ADAL" clId="{2D9C2846-4C68-4267-97EC-8EBB735CD1B6}" dt="2022-09-03T20:34:31.220" v="4043" actId="700"/>
          <ac:spMkLst>
            <pc:docMk/>
            <pc:sldMk cId="3060513053" sldId="280"/>
            <ac:spMk id="5" creationId="{832426CC-ADA7-D913-79A1-9373F66DD966}"/>
          </ac:spMkLst>
        </pc:spChg>
      </pc:sldChg>
      <pc:sldMasterChg chg="modSldLayout">
        <pc:chgData name="ياسر احمد صالح الضويان" userId="9bc7d5c9-ded4-4cd3-839c-f77aad4e5683" providerId="ADAL" clId="{2D9C2846-4C68-4267-97EC-8EBB735CD1B6}" dt="2022-09-03T20:38:40.690" v="4096" actId="478"/>
        <pc:sldMasterMkLst>
          <pc:docMk/>
          <pc:sldMasterMk cId="4123894215" sldId="2147483648"/>
        </pc:sldMasterMkLst>
        <pc:sldLayoutChg chg="addSp delSp mod">
          <pc:chgData name="ياسر احمد صالح الضويان" userId="9bc7d5c9-ded4-4cd3-839c-f77aad4e5683" providerId="ADAL" clId="{2D9C2846-4C68-4267-97EC-8EBB735CD1B6}" dt="2022-09-03T20:38:40.690" v="4096" actId="478"/>
          <pc:sldLayoutMkLst>
            <pc:docMk/>
            <pc:sldMasterMk cId="4123894215" sldId="2147483648"/>
            <pc:sldLayoutMk cId="3932963994" sldId="2147483649"/>
          </pc:sldLayoutMkLst>
          <pc:picChg chg="add del">
            <ac:chgData name="ياسر احمد صالح الضويان" userId="9bc7d5c9-ded4-4cd3-839c-f77aad4e5683" providerId="ADAL" clId="{2D9C2846-4C68-4267-97EC-8EBB735CD1B6}" dt="2022-09-03T20:38:40.690" v="4096" actId="478"/>
            <ac:picMkLst>
              <pc:docMk/>
              <pc:sldMasterMk cId="4123894215" sldId="2147483648"/>
              <pc:sldLayoutMk cId="3932963994" sldId="2147483649"/>
              <ac:picMk id="8" creationId="{85F39AFE-0A0F-143D-CFDC-76A221D1CF97}"/>
            </ac:picMkLst>
          </pc:picChg>
          <pc:picChg chg="add del">
            <ac:chgData name="ياسر احمد صالح الضويان" userId="9bc7d5c9-ded4-4cd3-839c-f77aad4e5683" providerId="ADAL" clId="{2D9C2846-4C68-4267-97EC-8EBB735CD1B6}" dt="2022-09-03T20:38:18.489" v="4087" actId="22"/>
            <ac:picMkLst>
              <pc:docMk/>
              <pc:sldMasterMk cId="4123894215" sldId="2147483648"/>
              <pc:sldLayoutMk cId="3932963994" sldId="2147483649"/>
              <ac:picMk id="10" creationId="{4CF1B9CD-386E-8272-DB20-434262907A9C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8.350" v="4086" actId="22"/>
          <pc:sldLayoutMkLst>
            <pc:docMk/>
            <pc:sldMasterMk cId="4123894215" sldId="2147483648"/>
            <pc:sldLayoutMk cId="592061346" sldId="2147483650"/>
          </pc:sldLayoutMkLst>
          <pc:picChg chg="add del">
            <ac:chgData name="ياسر احمد صالح الضويان" userId="9bc7d5c9-ded4-4cd3-839c-f77aad4e5683" providerId="ADAL" clId="{2D9C2846-4C68-4267-97EC-8EBB735CD1B6}" dt="2022-09-03T20:38:18.350" v="4086" actId="22"/>
            <ac:picMkLst>
              <pc:docMk/>
              <pc:sldMasterMk cId="4123894215" sldId="2147483648"/>
              <pc:sldLayoutMk cId="592061346" sldId="2147483650"/>
              <ac:picMk id="8" creationId="{2D3E082E-66C9-FCF6-FE46-270FF1801426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8.094" v="4085" actId="22"/>
          <pc:sldLayoutMkLst>
            <pc:docMk/>
            <pc:sldMasterMk cId="4123894215" sldId="2147483648"/>
            <pc:sldLayoutMk cId="2851076370" sldId="2147483651"/>
          </pc:sldLayoutMkLst>
          <pc:picChg chg="add del">
            <ac:chgData name="ياسر احمد صالح الضويان" userId="9bc7d5c9-ded4-4cd3-839c-f77aad4e5683" providerId="ADAL" clId="{2D9C2846-4C68-4267-97EC-8EBB735CD1B6}" dt="2022-09-03T20:38:18.094" v="4085" actId="22"/>
            <ac:picMkLst>
              <pc:docMk/>
              <pc:sldMasterMk cId="4123894215" sldId="2147483648"/>
              <pc:sldLayoutMk cId="2851076370" sldId="2147483651"/>
              <ac:picMk id="8" creationId="{396DDC46-F579-27D7-9C37-0D78DB2179B3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7.991" v="4084" actId="22"/>
          <pc:sldLayoutMkLst>
            <pc:docMk/>
            <pc:sldMasterMk cId="4123894215" sldId="2147483648"/>
            <pc:sldLayoutMk cId="2060982199" sldId="2147483652"/>
          </pc:sldLayoutMkLst>
          <pc:picChg chg="add del">
            <ac:chgData name="ياسر احمد صالح الضويان" userId="9bc7d5c9-ded4-4cd3-839c-f77aad4e5683" providerId="ADAL" clId="{2D9C2846-4C68-4267-97EC-8EBB735CD1B6}" dt="2022-09-03T20:38:17.991" v="4084" actId="22"/>
            <ac:picMkLst>
              <pc:docMk/>
              <pc:sldMasterMk cId="4123894215" sldId="2147483648"/>
              <pc:sldLayoutMk cId="2060982199" sldId="2147483652"/>
              <ac:picMk id="9" creationId="{8F8AB70F-76D6-1E5C-9D22-E6CCD219BFBD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7.692" v="4083" actId="22"/>
          <pc:sldLayoutMkLst>
            <pc:docMk/>
            <pc:sldMasterMk cId="4123894215" sldId="2147483648"/>
            <pc:sldLayoutMk cId="378209047" sldId="2147483653"/>
          </pc:sldLayoutMkLst>
          <pc:picChg chg="add del">
            <ac:chgData name="ياسر احمد صالح الضويان" userId="9bc7d5c9-ded4-4cd3-839c-f77aad4e5683" providerId="ADAL" clId="{2D9C2846-4C68-4267-97EC-8EBB735CD1B6}" dt="2022-09-03T20:38:17.692" v="4083" actId="22"/>
            <ac:picMkLst>
              <pc:docMk/>
              <pc:sldMasterMk cId="4123894215" sldId="2147483648"/>
              <pc:sldLayoutMk cId="378209047" sldId="2147483653"/>
              <ac:picMk id="11" creationId="{4E1B0F14-1317-B15F-C742-C2E24C0BB540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7.509" v="4082" actId="22"/>
          <pc:sldLayoutMkLst>
            <pc:docMk/>
            <pc:sldMasterMk cId="4123894215" sldId="2147483648"/>
            <pc:sldLayoutMk cId="2156629051" sldId="2147483654"/>
          </pc:sldLayoutMkLst>
          <pc:picChg chg="add del">
            <ac:chgData name="ياسر احمد صالح الضويان" userId="9bc7d5c9-ded4-4cd3-839c-f77aad4e5683" providerId="ADAL" clId="{2D9C2846-4C68-4267-97EC-8EBB735CD1B6}" dt="2022-09-03T20:38:17.509" v="4082" actId="22"/>
            <ac:picMkLst>
              <pc:docMk/>
              <pc:sldMasterMk cId="4123894215" sldId="2147483648"/>
              <pc:sldLayoutMk cId="2156629051" sldId="2147483654"/>
              <ac:picMk id="7" creationId="{AC0E4A37-EC54-BAC0-7E8C-3F370CE86952}"/>
            </ac:picMkLst>
          </pc:picChg>
          <pc:picChg chg="add del">
            <ac:chgData name="ياسر احمد صالح الضويان" userId="9bc7d5c9-ded4-4cd3-839c-f77aad4e5683" providerId="ADAL" clId="{2D9C2846-4C68-4267-97EC-8EBB735CD1B6}" dt="2022-09-03T20:38:17.313" v="4081" actId="22"/>
            <ac:picMkLst>
              <pc:docMk/>
              <pc:sldMasterMk cId="4123894215" sldId="2147483648"/>
              <pc:sldLayoutMk cId="2156629051" sldId="2147483654"/>
              <ac:picMk id="9" creationId="{9B317CA3-3945-8BAF-035F-248F881B9B6B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7.112" v="4080" actId="22"/>
          <pc:sldLayoutMkLst>
            <pc:docMk/>
            <pc:sldMasterMk cId="4123894215" sldId="2147483648"/>
            <pc:sldLayoutMk cId="3834197873" sldId="2147483655"/>
          </pc:sldLayoutMkLst>
          <pc:picChg chg="add del">
            <ac:chgData name="ياسر احمد صالح الضويان" userId="9bc7d5c9-ded4-4cd3-839c-f77aad4e5683" providerId="ADAL" clId="{2D9C2846-4C68-4267-97EC-8EBB735CD1B6}" dt="2022-09-03T20:38:17.112" v="4080" actId="22"/>
            <ac:picMkLst>
              <pc:docMk/>
              <pc:sldMasterMk cId="4123894215" sldId="2147483648"/>
              <pc:sldLayoutMk cId="3834197873" sldId="2147483655"/>
              <ac:picMk id="6" creationId="{89F5B6F3-4BAC-CB9E-28D4-FAA0658E12D4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6.906" v="4079" actId="22"/>
          <pc:sldLayoutMkLst>
            <pc:docMk/>
            <pc:sldMasterMk cId="4123894215" sldId="2147483648"/>
            <pc:sldLayoutMk cId="2279008046" sldId="2147483656"/>
          </pc:sldLayoutMkLst>
          <pc:picChg chg="add del">
            <ac:chgData name="ياسر احمد صالح الضويان" userId="9bc7d5c9-ded4-4cd3-839c-f77aad4e5683" providerId="ADAL" clId="{2D9C2846-4C68-4267-97EC-8EBB735CD1B6}" dt="2022-09-03T20:38:16.906" v="4079" actId="22"/>
            <ac:picMkLst>
              <pc:docMk/>
              <pc:sldMasterMk cId="4123894215" sldId="2147483648"/>
              <pc:sldLayoutMk cId="2279008046" sldId="2147483656"/>
              <ac:picMk id="9" creationId="{5AEB6698-1E62-397E-3703-B0F33AED5F8A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6.693" v="4078" actId="22"/>
          <pc:sldLayoutMkLst>
            <pc:docMk/>
            <pc:sldMasterMk cId="4123894215" sldId="2147483648"/>
            <pc:sldLayoutMk cId="787972260" sldId="2147483657"/>
          </pc:sldLayoutMkLst>
          <pc:picChg chg="add del">
            <ac:chgData name="ياسر احمد صالح الضويان" userId="9bc7d5c9-ded4-4cd3-839c-f77aad4e5683" providerId="ADAL" clId="{2D9C2846-4C68-4267-97EC-8EBB735CD1B6}" dt="2022-09-03T20:38:16.693" v="4078" actId="22"/>
            <ac:picMkLst>
              <pc:docMk/>
              <pc:sldMasterMk cId="4123894215" sldId="2147483648"/>
              <pc:sldLayoutMk cId="787972260" sldId="2147483657"/>
              <ac:picMk id="9" creationId="{05315187-B166-92F9-0C22-782F6670C829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6.108" v="4077" actId="22"/>
          <pc:sldLayoutMkLst>
            <pc:docMk/>
            <pc:sldMasterMk cId="4123894215" sldId="2147483648"/>
            <pc:sldLayoutMk cId="3086110080" sldId="2147483658"/>
          </pc:sldLayoutMkLst>
          <pc:picChg chg="add del">
            <ac:chgData name="ياسر احمد صالح الضويان" userId="9bc7d5c9-ded4-4cd3-839c-f77aad4e5683" providerId="ADAL" clId="{2D9C2846-4C68-4267-97EC-8EBB735CD1B6}" dt="2022-09-03T20:38:16.108" v="4077" actId="22"/>
            <ac:picMkLst>
              <pc:docMk/>
              <pc:sldMasterMk cId="4123894215" sldId="2147483648"/>
              <pc:sldLayoutMk cId="3086110080" sldId="2147483658"/>
              <ac:picMk id="8" creationId="{4134E981-0AA4-7535-A2ED-72F311C73C33}"/>
            </ac:picMkLst>
          </pc:picChg>
        </pc:sldLayoutChg>
        <pc:sldLayoutChg chg="addSp delSp mod">
          <pc:chgData name="ياسر احمد صالح الضويان" userId="9bc7d5c9-ded4-4cd3-839c-f77aad4e5683" providerId="ADAL" clId="{2D9C2846-4C68-4267-97EC-8EBB735CD1B6}" dt="2022-09-03T20:38:14.837" v="4076" actId="22"/>
          <pc:sldLayoutMkLst>
            <pc:docMk/>
            <pc:sldMasterMk cId="4123894215" sldId="2147483648"/>
            <pc:sldLayoutMk cId="3956284957" sldId="2147483659"/>
          </pc:sldLayoutMkLst>
          <pc:picChg chg="add del">
            <ac:chgData name="ياسر احمد صالح الضويان" userId="9bc7d5c9-ded4-4cd3-839c-f77aad4e5683" providerId="ADAL" clId="{2D9C2846-4C68-4267-97EC-8EBB735CD1B6}" dt="2022-09-03T20:38:14.837" v="4076" actId="22"/>
            <ac:picMkLst>
              <pc:docMk/>
              <pc:sldMasterMk cId="4123894215" sldId="2147483648"/>
              <pc:sldLayoutMk cId="3956284957" sldId="2147483659"/>
              <ac:picMk id="8" creationId="{6769C6FF-9026-C654-A532-6D0965255BE5}"/>
            </ac:picMkLst>
          </pc:picChg>
        </pc:sldLayoutChg>
      </pc:sldMasterChg>
    </pc:docChg>
  </pc:docChgLst>
  <pc:docChgLst>
    <pc:chgData name="ياسر احمد صالح الضويان" userId="9bc7d5c9-ded4-4cd3-839c-f77aad4e5683" providerId="ADAL" clId="{C999860E-753E-473B-ADE9-7C3DC345F598}"/>
    <pc:docChg chg="undo custSel addSld modSld">
      <pc:chgData name="ياسر احمد صالح الضويان" userId="9bc7d5c9-ded4-4cd3-839c-f77aad4e5683" providerId="ADAL" clId="{C999860E-753E-473B-ADE9-7C3DC345F598}" dt="2022-09-03T15:32:27.861" v="1926" actId="20577"/>
      <pc:docMkLst>
        <pc:docMk/>
      </pc:docMkLst>
      <pc:sldChg chg="addSp modSp new mod">
        <pc:chgData name="ياسر احمد صالح الضويان" userId="9bc7d5c9-ded4-4cd3-839c-f77aad4e5683" providerId="ADAL" clId="{C999860E-753E-473B-ADE9-7C3DC345F598}" dt="2022-09-03T13:46:11.163" v="41" actId="1076"/>
        <pc:sldMkLst>
          <pc:docMk/>
          <pc:sldMk cId="3997768981" sldId="256"/>
        </pc:sldMkLst>
        <pc:spChg chg="mod">
          <ac:chgData name="ياسر احمد صالح الضويان" userId="9bc7d5c9-ded4-4cd3-839c-f77aad4e5683" providerId="ADAL" clId="{C999860E-753E-473B-ADE9-7C3DC345F598}" dt="2022-09-03T13:45:50.017" v="36" actId="20577"/>
          <ac:spMkLst>
            <pc:docMk/>
            <pc:sldMk cId="3997768981" sldId="256"/>
            <ac:spMk id="2" creationId="{64CD39C8-7597-DC3E-AD27-0AA9486FC29E}"/>
          </ac:spMkLst>
        </pc:spChg>
        <pc:picChg chg="add mod">
          <ac:chgData name="ياسر احمد صالح الضويان" userId="9bc7d5c9-ded4-4cd3-839c-f77aad4e5683" providerId="ADAL" clId="{C999860E-753E-473B-ADE9-7C3DC345F598}" dt="2022-09-03T13:46:11.163" v="41" actId="1076"/>
          <ac:picMkLst>
            <pc:docMk/>
            <pc:sldMk cId="3997768981" sldId="256"/>
            <ac:picMk id="4" creationId="{CF56E7A3-1FD8-E220-D15B-5DCA7FC49E66}"/>
          </ac:picMkLst>
        </pc:picChg>
      </pc:sldChg>
      <pc:sldChg chg="modSp new mod">
        <pc:chgData name="ياسر احمد صالح الضويان" userId="9bc7d5c9-ded4-4cd3-839c-f77aad4e5683" providerId="ADAL" clId="{C999860E-753E-473B-ADE9-7C3DC345F598}" dt="2022-09-03T15:19:10.565" v="1674" actId="6549"/>
        <pc:sldMkLst>
          <pc:docMk/>
          <pc:sldMk cId="934946585" sldId="257"/>
        </pc:sldMkLst>
        <pc:spChg chg="mod">
          <ac:chgData name="ياسر احمد صالح الضويان" userId="9bc7d5c9-ded4-4cd3-839c-f77aad4e5683" providerId="ADAL" clId="{C999860E-753E-473B-ADE9-7C3DC345F598}" dt="2022-09-03T13:46:44.140" v="51" actId="20577"/>
          <ac:spMkLst>
            <pc:docMk/>
            <pc:sldMk cId="934946585" sldId="257"/>
            <ac:spMk id="2" creationId="{F57076D1-86A7-25DC-E1C5-21B06FBD8B3A}"/>
          </ac:spMkLst>
        </pc:spChg>
        <pc:spChg chg="mod">
          <ac:chgData name="ياسر احمد صالح الضويان" userId="9bc7d5c9-ded4-4cd3-839c-f77aad4e5683" providerId="ADAL" clId="{C999860E-753E-473B-ADE9-7C3DC345F598}" dt="2022-09-03T15:19:10.565" v="1674" actId="6549"/>
          <ac:spMkLst>
            <pc:docMk/>
            <pc:sldMk cId="934946585" sldId="257"/>
            <ac:spMk id="3" creationId="{A93144CB-897C-6DCD-2129-F94F283F3606}"/>
          </ac:spMkLst>
        </pc:spChg>
      </pc:sldChg>
      <pc:sldChg chg="modSp new mod">
        <pc:chgData name="ياسر احمد صالح الضويان" userId="9bc7d5c9-ded4-4cd3-839c-f77aad4e5683" providerId="ADAL" clId="{C999860E-753E-473B-ADE9-7C3DC345F598}" dt="2022-09-03T15:32:27.861" v="1926" actId="20577"/>
        <pc:sldMkLst>
          <pc:docMk/>
          <pc:sldMk cId="533832484" sldId="258"/>
        </pc:sldMkLst>
        <pc:spChg chg="mod">
          <ac:chgData name="ياسر احمد صالح الضويان" userId="9bc7d5c9-ded4-4cd3-839c-f77aad4e5683" providerId="ADAL" clId="{C999860E-753E-473B-ADE9-7C3DC345F598}" dt="2022-09-03T13:54:11.585" v="106" actId="20577"/>
          <ac:spMkLst>
            <pc:docMk/>
            <pc:sldMk cId="533832484" sldId="258"/>
            <ac:spMk id="2" creationId="{3C285FBD-3817-F8F0-B24D-16F32C68A8BB}"/>
          </ac:spMkLst>
        </pc:spChg>
        <pc:spChg chg="mod">
          <ac:chgData name="ياسر احمد صالح الضويان" userId="9bc7d5c9-ded4-4cd3-839c-f77aad4e5683" providerId="ADAL" clId="{C999860E-753E-473B-ADE9-7C3DC345F598}" dt="2022-09-03T15:32:27.861" v="1926" actId="20577"/>
          <ac:spMkLst>
            <pc:docMk/>
            <pc:sldMk cId="533832484" sldId="258"/>
            <ac:spMk id="3" creationId="{AFA72827-2F4F-F365-9F2E-5757EE45BC16}"/>
          </ac:spMkLst>
        </pc:spChg>
      </pc:sldChg>
      <pc:sldChg chg="addSp delSp modSp new mod modClrScheme chgLayout">
        <pc:chgData name="ياسر احمد صالح الضويان" userId="9bc7d5c9-ded4-4cd3-839c-f77aad4e5683" providerId="ADAL" clId="{C999860E-753E-473B-ADE9-7C3DC345F598}" dt="2022-09-03T13:54:58.390" v="140" actId="20577"/>
        <pc:sldMkLst>
          <pc:docMk/>
          <pc:sldMk cId="1620645619" sldId="259"/>
        </pc:sldMkLst>
        <pc:spChg chg="del mod ord">
          <ac:chgData name="ياسر احمد صالح الضويان" userId="9bc7d5c9-ded4-4cd3-839c-f77aad4e5683" providerId="ADAL" clId="{C999860E-753E-473B-ADE9-7C3DC345F598}" dt="2022-09-03T13:54:27.582" v="108" actId="700"/>
          <ac:spMkLst>
            <pc:docMk/>
            <pc:sldMk cId="1620645619" sldId="259"/>
            <ac:spMk id="2" creationId="{58A60F86-DE74-6A58-07E8-31DFD9DB8F7C}"/>
          </ac:spMkLst>
        </pc:spChg>
        <pc:spChg chg="del mod ord">
          <ac:chgData name="ياسر احمد صالح الضويان" userId="9bc7d5c9-ded4-4cd3-839c-f77aad4e5683" providerId="ADAL" clId="{C999860E-753E-473B-ADE9-7C3DC345F598}" dt="2022-09-03T13:54:27.582" v="108" actId="700"/>
          <ac:spMkLst>
            <pc:docMk/>
            <pc:sldMk cId="1620645619" sldId="259"/>
            <ac:spMk id="3" creationId="{7E0649D9-145D-7504-CFEE-28D5AA073862}"/>
          </ac:spMkLst>
        </pc:spChg>
        <pc:spChg chg="add del mod ord">
          <ac:chgData name="ياسر احمد صالح الضويان" userId="9bc7d5c9-ded4-4cd3-839c-f77aad4e5683" providerId="ADAL" clId="{C999860E-753E-473B-ADE9-7C3DC345F598}" dt="2022-09-03T13:54:36.538" v="109" actId="700"/>
          <ac:spMkLst>
            <pc:docMk/>
            <pc:sldMk cId="1620645619" sldId="259"/>
            <ac:spMk id="4" creationId="{0EEAF278-0090-F633-0016-7BE17CB5AA72}"/>
          </ac:spMkLst>
        </pc:spChg>
        <pc:spChg chg="add del mod ord">
          <ac:chgData name="ياسر احمد صالح الضويان" userId="9bc7d5c9-ded4-4cd3-839c-f77aad4e5683" providerId="ADAL" clId="{C999860E-753E-473B-ADE9-7C3DC345F598}" dt="2022-09-03T13:54:36.538" v="109" actId="700"/>
          <ac:spMkLst>
            <pc:docMk/>
            <pc:sldMk cId="1620645619" sldId="259"/>
            <ac:spMk id="5" creationId="{FD96F5F5-89B4-E2BB-8770-ED06BE52FE70}"/>
          </ac:spMkLst>
        </pc:spChg>
        <pc:spChg chg="add mod ord">
          <ac:chgData name="ياسر احمد صالح الضويان" userId="9bc7d5c9-ded4-4cd3-839c-f77aad4e5683" providerId="ADAL" clId="{C999860E-753E-473B-ADE9-7C3DC345F598}" dt="2022-09-03T13:54:58.390" v="140" actId="20577"/>
          <ac:spMkLst>
            <pc:docMk/>
            <pc:sldMk cId="1620645619" sldId="259"/>
            <ac:spMk id="6" creationId="{36B15C55-CC47-173F-8CDC-C4D862AA0F33}"/>
          </ac:spMkLst>
        </pc:spChg>
        <pc:spChg chg="add mod ord">
          <ac:chgData name="ياسر احمد صالح الضويان" userId="9bc7d5c9-ded4-4cd3-839c-f77aad4e5683" providerId="ADAL" clId="{C999860E-753E-473B-ADE9-7C3DC345F598}" dt="2022-09-03T13:54:36.538" v="109" actId="700"/>
          <ac:spMkLst>
            <pc:docMk/>
            <pc:sldMk cId="1620645619" sldId="259"/>
            <ac:spMk id="7" creationId="{7FF02964-75B5-6BD6-9B98-7765B16665FE}"/>
          </ac:spMkLst>
        </pc:spChg>
      </pc:sldChg>
      <pc:sldChg chg="addSp modSp new mod">
        <pc:chgData name="ياسر احمد صالح الضويان" userId="9bc7d5c9-ded4-4cd3-839c-f77aad4e5683" providerId="ADAL" clId="{C999860E-753E-473B-ADE9-7C3DC345F598}" dt="2022-09-03T14:24:15.979" v="587" actId="20577"/>
        <pc:sldMkLst>
          <pc:docMk/>
          <pc:sldMk cId="1539946402" sldId="260"/>
        </pc:sldMkLst>
        <pc:spChg chg="mod">
          <ac:chgData name="ياسر احمد صالح الضويان" userId="9bc7d5c9-ded4-4cd3-839c-f77aad4e5683" providerId="ADAL" clId="{C999860E-753E-473B-ADE9-7C3DC345F598}" dt="2022-09-03T14:07:29.915" v="197" actId="20577"/>
          <ac:spMkLst>
            <pc:docMk/>
            <pc:sldMk cId="1539946402" sldId="260"/>
            <ac:spMk id="2" creationId="{FE1C5F1F-BA4C-375F-C7D0-3F3618A246D6}"/>
          </ac:spMkLst>
        </pc:spChg>
        <pc:spChg chg="mod">
          <ac:chgData name="ياسر احمد صالح الضويان" userId="9bc7d5c9-ded4-4cd3-839c-f77aad4e5683" providerId="ADAL" clId="{C999860E-753E-473B-ADE9-7C3DC345F598}" dt="2022-09-03T14:24:15.979" v="587" actId="20577"/>
          <ac:spMkLst>
            <pc:docMk/>
            <pc:sldMk cId="1539946402" sldId="260"/>
            <ac:spMk id="3" creationId="{F473BA03-5FE2-0F90-325F-D062BBC2A81C}"/>
          </ac:spMkLst>
        </pc:spChg>
        <pc:graphicFrameChg chg="add mod">
          <ac:chgData name="ياسر احمد صالح الضويان" userId="9bc7d5c9-ded4-4cd3-839c-f77aad4e5683" providerId="ADAL" clId="{C999860E-753E-473B-ADE9-7C3DC345F598}" dt="2022-09-03T14:07:03.017" v="189" actId="14100"/>
          <ac:graphicFrameMkLst>
            <pc:docMk/>
            <pc:sldMk cId="1539946402" sldId="260"/>
            <ac:graphicFrameMk id="4" creationId="{E4462E8D-6178-53BB-0323-11F385EB4613}"/>
          </ac:graphicFrameMkLst>
        </pc:graphicFrameChg>
        <pc:graphicFrameChg chg="add mod">
          <ac:chgData name="ياسر احمد صالح الضويان" userId="9bc7d5c9-ded4-4cd3-839c-f77aad4e5683" providerId="ADAL" clId="{C999860E-753E-473B-ADE9-7C3DC345F598}" dt="2022-09-03T14:23:38.328" v="581" actId="14100"/>
          <ac:graphicFrameMkLst>
            <pc:docMk/>
            <pc:sldMk cId="1539946402" sldId="260"/>
            <ac:graphicFrameMk id="5" creationId="{2FF53C63-BC56-EF05-1FEE-E02C47E366C1}"/>
          </ac:graphicFrameMkLst>
        </pc:graphicFrameChg>
      </pc:sldChg>
      <pc:sldChg chg="addSp delSp modSp new mod modClrScheme chgLayout">
        <pc:chgData name="ياسر احمد صالح الضويان" userId="9bc7d5c9-ded4-4cd3-839c-f77aad4e5683" providerId="ADAL" clId="{C999860E-753E-473B-ADE9-7C3DC345F598}" dt="2022-09-03T14:44:21.114" v="843" actId="20577"/>
        <pc:sldMkLst>
          <pc:docMk/>
          <pc:sldMk cId="2566389597" sldId="261"/>
        </pc:sldMkLst>
        <pc:spChg chg="mod ord">
          <ac:chgData name="ياسر احمد صالح الضويان" userId="9bc7d5c9-ded4-4cd3-839c-f77aad4e5683" providerId="ADAL" clId="{C999860E-753E-473B-ADE9-7C3DC345F598}" dt="2022-09-03T14:44:21.114" v="843" actId="20577"/>
          <ac:spMkLst>
            <pc:docMk/>
            <pc:sldMk cId="2566389597" sldId="261"/>
            <ac:spMk id="2" creationId="{C9C2FB96-B6CA-0834-C5C3-D9DA22F0A933}"/>
          </ac:spMkLst>
        </pc:spChg>
        <pc:spChg chg="add del mod ord">
          <ac:chgData name="ياسر احمد صالح الضويان" userId="9bc7d5c9-ded4-4cd3-839c-f77aad4e5683" providerId="ADAL" clId="{C999860E-753E-473B-ADE9-7C3DC345F598}" dt="2022-09-03T14:35:28.521" v="660" actId="27636"/>
          <ac:spMkLst>
            <pc:docMk/>
            <pc:sldMk cId="2566389597" sldId="261"/>
            <ac:spMk id="3" creationId="{3A06786E-755E-40BC-0625-BE565454C958}"/>
          </ac:spMkLst>
        </pc:spChg>
        <pc:spChg chg="add del mod ord">
          <ac:chgData name="ياسر احمد صالح الضويان" userId="9bc7d5c9-ded4-4cd3-839c-f77aad4e5683" providerId="ADAL" clId="{C999860E-753E-473B-ADE9-7C3DC345F598}" dt="2022-09-03T14:27:09.149" v="629" actId="700"/>
          <ac:spMkLst>
            <pc:docMk/>
            <pc:sldMk cId="2566389597" sldId="261"/>
            <ac:spMk id="4" creationId="{14A79732-EAF8-A7E0-F306-2A813FC00495}"/>
          </ac:spMkLst>
        </pc:spChg>
        <pc:spChg chg="add del mod ord">
          <ac:chgData name="ياسر احمد صالح الضويان" userId="9bc7d5c9-ded4-4cd3-839c-f77aad4e5683" providerId="ADAL" clId="{C999860E-753E-473B-ADE9-7C3DC345F598}" dt="2022-09-03T14:27:09.149" v="629" actId="700"/>
          <ac:spMkLst>
            <pc:docMk/>
            <pc:sldMk cId="2566389597" sldId="261"/>
            <ac:spMk id="5" creationId="{92C52E5F-42F2-962D-A6BC-7DDEFC07223C}"/>
          </ac:spMkLst>
        </pc:spChg>
        <pc:spChg chg="add del mod ord">
          <ac:chgData name="ياسر احمد صالح الضويان" userId="9bc7d5c9-ded4-4cd3-839c-f77aad4e5683" providerId="ADAL" clId="{C999860E-753E-473B-ADE9-7C3DC345F598}" dt="2022-09-03T14:27:09.149" v="629" actId="700"/>
          <ac:spMkLst>
            <pc:docMk/>
            <pc:sldMk cId="2566389597" sldId="261"/>
            <ac:spMk id="6" creationId="{7AB56866-0AE7-C797-A810-A6E84AEF7208}"/>
          </ac:spMkLst>
        </pc:spChg>
        <pc:spChg chg="add del mod ord">
          <ac:chgData name="ياسر احمد صالح الضويان" userId="9bc7d5c9-ded4-4cd3-839c-f77aad4e5683" providerId="ADAL" clId="{C999860E-753E-473B-ADE9-7C3DC345F598}" dt="2022-09-03T14:27:09.149" v="629" actId="700"/>
          <ac:spMkLst>
            <pc:docMk/>
            <pc:sldMk cId="2566389597" sldId="261"/>
            <ac:spMk id="7" creationId="{8FA416BA-8429-8CF9-CA4C-4D3DA5741A56}"/>
          </ac:spMkLst>
        </pc:spChg>
        <pc:graphicFrameChg chg="add mod">
          <ac:chgData name="ياسر احمد صالح الضويان" userId="9bc7d5c9-ded4-4cd3-839c-f77aad4e5683" providerId="ADAL" clId="{C999860E-753E-473B-ADE9-7C3DC345F598}" dt="2022-09-03T14:34:58.043" v="637" actId="14100"/>
          <ac:graphicFrameMkLst>
            <pc:docMk/>
            <pc:sldMk cId="2566389597" sldId="261"/>
            <ac:graphicFrameMk id="8" creationId="{87D6C3CD-734B-F8B6-A191-EC883D75FE7F}"/>
          </ac:graphicFrameMkLst>
        </pc:graphicFrameChg>
        <pc:graphicFrameChg chg="add mod">
          <ac:chgData name="ياسر احمد صالح الضويان" userId="9bc7d5c9-ded4-4cd3-839c-f77aad4e5683" providerId="ADAL" clId="{C999860E-753E-473B-ADE9-7C3DC345F598}" dt="2022-09-03T14:35:34.758" v="661" actId="208"/>
          <ac:graphicFrameMkLst>
            <pc:docMk/>
            <pc:sldMk cId="2566389597" sldId="261"/>
            <ac:graphicFrameMk id="9" creationId="{FDA4A815-7779-93AC-2D42-D0602D484494}"/>
          </ac:graphicFrameMkLst>
        </pc:graphicFrameChg>
      </pc:sldChg>
      <pc:sldChg chg="addSp delSp modSp add mod">
        <pc:chgData name="ياسر احمد صالح الضويان" userId="9bc7d5c9-ded4-4cd3-839c-f77aad4e5683" providerId="ADAL" clId="{C999860E-753E-473B-ADE9-7C3DC345F598}" dt="2022-09-03T14:52:09.107" v="903" actId="1076"/>
        <pc:sldMkLst>
          <pc:docMk/>
          <pc:sldMk cId="73370287" sldId="262"/>
        </pc:sldMkLst>
        <pc:spChg chg="mod">
          <ac:chgData name="ياسر احمد صالح الضويان" userId="9bc7d5c9-ded4-4cd3-839c-f77aad4e5683" providerId="ADAL" clId="{C999860E-753E-473B-ADE9-7C3DC345F598}" dt="2022-09-03T14:44:25.163" v="847" actId="20577"/>
          <ac:spMkLst>
            <pc:docMk/>
            <pc:sldMk cId="73370287" sldId="262"/>
            <ac:spMk id="2" creationId="{C9C2FB96-B6CA-0834-C5C3-D9DA22F0A933}"/>
          </ac:spMkLst>
        </pc:spChg>
        <pc:graphicFrameChg chg="del">
          <ac:chgData name="ياسر احمد صالح الضويان" userId="9bc7d5c9-ded4-4cd3-839c-f77aad4e5683" providerId="ADAL" clId="{C999860E-753E-473B-ADE9-7C3DC345F598}" dt="2022-09-03T14:47:03.665" v="866" actId="478"/>
          <ac:graphicFrameMkLst>
            <pc:docMk/>
            <pc:sldMk cId="73370287" sldId="262"/>
            <ac:graphicFrameMk id="8" creationId="{87D6C3CD-734B-F8B6-A191-EC883D75FE7F}"/>
          </ac:graphicFrameMkLst>
        </pc:graphicFrameChg>
        <pc:graphicFrameChg chg="del mod">
          <ac:chgData name="ياسر احمد صالح الضويان" userId="9bc7d5c9-ded4-4cd3-839c-f77aad4e5683" providerId="ADAL" clId="{C999860E-753E-473B-ADE9-7C3DC345F598}" dt="2022-09-03T14:48:09.146" v="879" actId="478"/>
          <ac:graphicFrameMkLst>
            <pc:docMk/>
            <pc:sldMk cId="73370287" sldId="262"/>
            <ac:graphicFrameMk id="9" creationId="{FDA4A815-7779-93AC-2D42-D0602D484494}"/>
          </ac:graphicFrameMkLst>
        </pc:graphicFrameChg>
        <pc:picChg chg="add del mod modCrop">
          <ac:chgData name="ياسر احمد صالح الضويان" userId="9bc7d5c9-ded4-4cd3-839c-f77aad4e5683" providerId="ADAL" clId="{C999860E-753E-473B-ADE9-7C3DC345F598}" dt="2022-09-03T14:46:11.047" v="855" actId="22"/>
          <ac:picMkLst>
            <pc:docMk/>
            <pc:sldMk cId="73370287" sldId="262"/>
            <ac:picMk id="5" creationId="{8C199EA5-FF3D-C6F8-A2BF-944AEC36E5C7}"/>
          </ac:picMkLst>
        </pc:picChg>
        <pc:picChg chg="add del mod modCrop">
          <ac:chgData name="ياسر احمد صالح الضويان" userId="9bc7d5c9-ded4-4cd3-839c-f77aad4e5683" providerId="ADAL" clId="{C999860E-753E-473B-ADE9-7C3DC345F598}" dt="2022-09-03T14:52:05.198" v="902" actId="478"/>
          <ac:picMkLst>
            <pc:docMk/>
            <pc:sldMk cId="73370287" sldId="262"/>
            <ac:picMk id="7" creationId="{B25B8856-7EF9-74AF-C716-28FB4A2AAF25}"/>
          </ac:picMkLst>
        </pc:picChg>
        <pc:picChg chg="add del mod modCrop">
          <ac:chgData name="ياسر احمد صالح الضويان" userId="9bc7d5c9-ded4-4cd3-839c-f77aad4e5683" providerId="ADAL" clId="{C999860E-753E-473B-ADE9-7C3DC345F598}" dt="2022-09-03T14:49:18.637" v="888" actId="478"/>
          <ac:picMkLst>
            <pc:docMk/>
            <pc:sldMk cId="73370287" sldId="262"/>
            <ac:picMk id="11" creationId="{11BE6CDC-58E0-DE2E-0773-92078B5A382A}"/>
          </ac:picMkLst>
        </pc:picChg>
        <pc:picChg chg="add mod modCrop">
          <ac:chgData name="ياسر احمد صالح الضويان" userId="9bc7d5c9-ded4-4cd3-839c-f77aad4e5683" providerId="ADAL" clId="{C999860E-753E-473B-ADE9-7C3DC345F598}" dt="2022-09-03T14:49:29.387" v="891" actId="208"/>
          <ac:picMkLst>
            <pc:docMk/>
            <pc:sldMk cId="73370287" sldId="262"/>
            <ac:picMk id="13" creationId="{63505CA7-64B4-D1B0-17CE-A8C1C3E60EA0}"/>
          </ac:picMkLst>
        </pc:picChg>
        <pc:picChg chg="add mod modCrop">
          <ac:chgData name="ياسر احمد صالح الضويان" userId="9bc7d5c9-ded4-4cd3-839c-f77aad4e5683" providerId="ADAL" clId="{C999860E-753E-473B-ADE9-7C3DC345F598}" dt="2022-09-03T14:52:09.107" v="903" actId="1076"/>
          <ac:picMkLst>
            <pc:docMk/>
            <pc:sldMk cId="73370287" sldId="262"/>
            <ac:picMk id="15" creationId="{DFF5965B-F350-B5AD-A5C1-C7181196BBEA}"/>
          </ac:picMkLst>
        </pc:picChg>
      </pc:sldChg>
      <pc:sldChg chg="addSp delSp modSp new mod">
        <pc:chgData name="ياسر احمد صالح الضويان" userId="9bc7d5c9-ded4-4cd3-839c-f77aad4e5683" providerId="ADAL" clId="{C999860E-753E-473B-ADE9-7C3DC345F598}" dt="2022-09-03T14:41:40.656" v="784" actId="208"/>
        <pc:sldMkLst>
          <pc:docMk/>
          <pc:sldMk cId="2513240736" sldId="263"/>
        </pc:sldMkLst>
        <pc:spChg chg="mod">
          <ac:chgData name="ياسر احمد صالح الضويان" userId="9bc7d5c9-ded4-4cd3-839c-f77aad4e5683" providerId="ADAL" clId="{C999860E-753E-473B-ADE9-7C3DC345F598}" dt="2022-09-03T14:36:57.106" v="760" actId="20577"/>
          <ac:spMkLst>
            <pc:docMk/>
            <pc:sldMk cId="2513240736" sldId="263"/>
            <ac:spMk id="2" creationId="{F5433200-46E4-D6B6-6138-D53493BF204C}"/>
          </ac:spMkLst>
        </pc:spChg>
        <pc:spChg chg="del">
          <ac:chgData name="ياسر احمد صالح الضويان" userId="9bc7d5c9-ded4-4cd3-839c-f77aad4e5683" providerId="ADAL" clId="{C999860E-753E-473B-ADE9-7C3DC345F598}" dt="2022-09-03T14:39:28.895" v="761" actId="22"/>
          <ac:spMkLst>
            <pc:docMk/>
            <pc:sldMk cId="2513240736" sldId="263"/>
            <ac:spMk id="3" creationId="{0315EE44-0959-938C-294D-E69AAAAD4FB0}"/>
          </ac:spMkLst>
        </pc:spChg>
        <pc:picChg chg="add mod ord modCrop">
          <ac:chgData name="ياسر احمد صالح الضويان" userId="9bc7d5c9-ded4-4cd3-839c-f77aad4e5683" providerId="ADAL" clId="{C999860E-753E-473B-ADE9-7C3DC345F598}" dt="2022-09-03T14:40:39.300" v="773" actId="14100"/>
          <ac:picMkLst>
            <pc:docMk/>
            <pc:sldMk cId="2513240736" sldId="263"/>
            <ac:picMk id="5" creationId="{252D449D-EA05-4C4C-2995-5C97048FEF12}"/>
          </ac:picMkLst>
        </pc:picChg>
        <pc:picChg chg="add mod modCrop">
          <ac:chgData name="ياسر احمد صالح الضويان" userId="9bc7d5c9-ded4-4cd3-839c-f77aad4e5683" providerId="ADAL" clId="{C999860E-753E-473B-ADE9-7C3DC345F598}" dt="2022-09-03T14:41:40.656" v="784" actId="208"/>
          <ac:picMkLst>
            <pc:docMk/>
            <pc:sldMk cId="2513240736" sldId="263"/>
            <ac:picMk id="7" creationId="{D7453BEB-7914-787E-D8C3-FB995BF555A1}"/>
          </ac:picMkLst>
        </pc:picChg>
      </pc:sldChg>
      <pc:sldChg chg="addSp delSp modSp add mod">
        <pc:chgData name="ياسر احمد صالح الضويان" userId="9bc7d5c9-ded4-4cd3-839c-f77aad4e5683" providerId="ADAL" clId="{C999860E-753E-473B-ADE9-7C3DC345F598}" dt="2022-09-03T14:43:57.182" v="803" actId="1076"/>
        <pc:sldMkLst>
          <pc:docMk/>
          <pc:sldMk cId="2045190665" sldId="264"/>
        </pc:sldMkLst>
        <pc:spChg chg="mod">
          <ac:chgData name="ياسر احمد صالح الضويان" userId="9bc7d5c9-ded4-4cd3-839c-f77aad4e5683" providerId="ADAL" clId="{C999860E-753E-473B-ADE9-7C3DC345F598}" dt="2022-09-03T14:41:57.526" v="791" actId="20577"/>
          <ac:spMkLst>
            <pc:docMk/>
            <pc:sldMk cId="2045190665" sldId="264"/>
            <ac:spMk id="2" creationId="{F5433200-46E4-D6B6-6138-D53493BF204C}"/>
          </ac:spMkLst>
        </pc:spChg>
        <pc:spChg chg="add del mod">
          <ac:chgData name="ياسر احمد صالح الضويان" userId="9bc7d5c9-ded4-4cd3-839c-f77aad4e5683" providerId="ADAL" clId="{C999860E-753E-473B-ADE9-7C3DC345F598}" dt="2022-09-03T14:43:17.432" v="794" actId="22"/>
          <ac:spMkLst>
            <pc:docMk/>
            <pc:sldMk cId="2045190665" sldId="264"/>
            <ac:spMk id="4" creationId="{084B70EA-500C-8D7C-9E26-AED5EBDA5DA9}"/>
          </ac:spMkLst>
        </pc:spChg>
        <pc:picChg chg="del">
          <ac:chgData name="ياسر احمد صالح الضويان" userId="9bc7d5c9-ded4-4cd3-839c-f77aad4e5683" providerId="ADAL" clId="{C999860E-753E-473B-ADE9-7C3DC345F598}" dt="2022-09-03T14:42:01.863" v="792" actId="478"/>
          <ac:picMkLst>
            <pc:docMk/>
            <pc:sldMk cId="2045190665" sldId="264"/>
            <ac:picMk id="5" creationId="{252D449D-EA05-4C4C-2995-5C97048FEF12}"/>
          </ac:picMkLst>
        </pc:picChg>
        <pc:picChg chg="mod">
          <ac:chgData name="ياسر احمد صالح الضويان" userId="9bc7d5c9-ded4-4cd3-839c-f77aad4e5683" providerId="ADAL" clId="{C999860E-753E-473B-ADE9-7C3DC345F598}" dt="2022-09-03T14:43:57.182" v="803" actId="1076"/>
          <ac:picMkLst>
            <pc:docMk/>
            <pc:sldMk cId="2045190665" sldId="264"/>
            <ac:picMk id="7" creationId="{D7453BEB-7914-787E-D8C3-FB995BF555A1}"/>
          </ac:picMkLst>
        </pc:picChg>
        <pc:picChg chg="add mod ord modCrop">
          <ac:chgData name="ياسر احمد صالح الضويان" userId="9bc7d5c9-ded4-4cd3-839c-f77aad4e5683" providerId="ADAL" clId="{C999860E-753E-473B-ADE9-7C3DC345F598}" dt="2022-09-03T14:43:51.466" v="802" actId="1076"/>
          <ac:picMkLst>
            <pc:docMk/>
            <pc:sldMk cId="2045190665" sldId="264"/>
            <ac:picMk id="8" creationId="{CCD58411-0657-1A0D-6D8D-D72BD0483118}"/>
          </ac:picMkLst>
        </pc:picChg>
      </pc:sldChg>
      <pc:sldChg chg="addSp delSp modSp new mod">
        <pc:chgData name="ياسر احمد صالح الضويان" userId="9bc7d5c9-ded4-4cd3-839c-f77aad4e5683" providerId="ADAL" clId="{C999860E-753E-473B-ADE9-7C3DC345F598}" dt="2022-09-03T15:03:18.313" v="1268" actId="1076"/>
        <pc:sldMkLst>
          <pc:docMk/>
          <pc:sldMk cId="3115369498" sldId="265"/>
        </pc:sldMkLst>
        <pc:spChg chg="mod">
          <ac:chgData name="ياسر احمد صالح الضويان" userId="9bc7d5c9-ded4-4cd3-839c-f77aad4e5683" providerId="ADAL" clId="{C999860E-753E-473B-ADE9-7C3DC345F598}" dt="2022-09-03T14:54:32.448" v="931" actId="20577"/>
          <ac:spMkLst>
            <pc:docMk/>
            <pc:sldMk cId="3115369498" sldId="265"/>
            <ac:spMk id="2" creationId="{ABDC72EF-8569-1859-2A2B-C92DBB422F90}"/>
          </ac:spMkLst>
        </pc:spChg>
        <pc:spChg chg="add del mod">
          <ac:chgData name="ياسر احمد صالح الضويان" userId="9bc7d5c9-ded4-4cd3-839c-f77aad4e5683" providerId="ADAL" clId="{C999860E-753E-473B-ADE9-7C3DC345F598}" dt="2022-09-03T15:02:55.325" v="1263" actId="20577"/>
          <ac:spMkLst>
            <pc:docMk/>
            <pc:sldMk cId="3115369498" sldId="265"/>
            <ac:spMk id="3" creationId="{CCB5F63F-18F8-BB8C-F981-4F97FB7544F0}"/>
          </ac:spMkLst>
        </pc:spChg>
        <pc:picChg chg="add del mod ord">
          <ac:chgData name="ياسر احمد صالح الضويان" userId="9bc7d5c9-ded4-4cd3-839c-f77aad4e5683" providerId="ADAL" clId="{C999860E-753E-473B-ADE9-7C3DC345F598}" dt="2022-09-03T14:54:39.712" v="933" actId="22"/>
          <ac:picMkLst>
            <pc:docMk/>
            <pc:sldMk cId="3115369498" sldId="265"/>
            <ac:picMk id="5" creationId="{00C7A7F6-3698-08DB-F786-AF7ED67023C6}"/>
          </ac:picMkLst>
        </pc:picChg>
        <pc:picChg chg="add mod modCrop">
          <ac:chgData name="ياسر احمد صالح الضويان" userId="9bc7d5c9-ded4-4cd3-839c-f77aad4e5683" providerId="ADAL" clId="{C999860E-753E-473B-ADE9-7C3DC345F598}" dt="2022-09-03T15:03:18.313" v="1268" actId="1076"/>
          <ac:picMkLst>
            <pc:docMk/>
            <pc:sldMk cId="3115369498" sldId="265"/>
            <ac:picMk id="7" creationId="{CB12C105-ED47-66BB-377B-87BC3E17F3A0}"/>
          </ac:picMkLst>
        </pc:picChg>
      </pc:sldChg>
      <pc:sldChg chg="addSp modSp new mod">
        <pc:chgData name="ياسر احمد صالح الضويان" userId="9bc7d5c9-ded4-4cd3-839c-f77aad4e5683" providerId="ADAL" clId="{C999860E-753E-473B-ADE9-7C3DC345F598}" dt="2022-09-03T15:10:24.212" v="1422" actId="14100"/>
        <pc:sldMkLst>
          <pc:docMk/>
          <pc:sldMk cId="2385298403" sldId="266"/>
        </pc:sldMkLst>
        <pc:spChg chg="mod">
          <ac:chgData name="ياسر احمد صالح الضويان" userId="9bc7d5c9-ded4-4cd3-839c-f77aad4e5683" providerId="ADAL" clId="{C999860E-753E-473B-ADE9-7C3DC345F598}" dt="2022-09-03T15:06:08.150" v="1349" actId="20577"/>
          <ac:spMkLst>
            <pc:docMk/>
            <pc:sldMk cId="2385298403" sldId="266"/>
            <ac:spMk id="2" creationId="{347F179C-0335-8D52-5D78-60AE90F6BA6C}"/>
          </ac:spMkLst>
        </pc:spChg>
        <pc:spChg chg="mod">
          <ac:chgData name="ياسر احمد صالح الضويان" userId="9bc7d5c9-ded4-4cd3-839c-f77aad4e5683" providerId="ADAL" clId="{C999860E-753E-473B-ADE9-7C3DC345F598}" dt="2022-09-03T15:09:32.733" v="1412" actId="20577"/>
          <ac:spMkLst>
            <pc:docMk/>
            <pc:sldMk cId="2385298403" sldId="266"/>
            <ac:spMk id="3" creationId="{5A0E7EB1-E3DC-FC02-20D6-BA50E9DD5C47}"/>
          </ac:spMkLst>
        </pc:spChg>
        <pc:picChg chg="add mod modCrop">
          <ac:chgData name="ياسر احمد صالح الضويان" userId="9bc7d5c9-ded4-4cd3-839c-f77aad4e5683" providerId="ADAL" clId="{C999860E-753E-473B-ADE9-7C3DC345F598}" dt="2022-09-03T15:10:24.212" v="1422" actId="14100"/>
          <ac:picMkLst>
            <pc:docMk/>
            <pc:sldMk cId="2385298403" sldId="266"/>
            <ac:picMk id="5" creationId="{07C50E28-87A1-E9DC-D118-F1BD04AA8DFC}"/>
          </ac:picMkLst>
        </pc:picChg>
      </pc:sldChg>
      <pc:sldChg chg="addSp modSp new mod">
        <pc:chgData name="ياسر احمد صالح الضويان" userId="9bc7d5c9-ded4-4cd3-839c-f77aad4e5683" providerId="ADAL" clId="{C999860E-753E-473B-ADE9-7C3DC345F598}" dt="2022-09-03T15:17:00.722" v="1641" actId="1076"/>
        <pc:sldMkLst>
          <pc:docMk/>
          <pc:sldMk cId="2882559806" sldId="267"/>
        </pc:sldMkLst>
        <pc:spChg chg="mod">
          <ac:chgData name="ياسر احمد صالح الضويان" userId="9bc7d5c9-ded4-4cd3-839c-f77aad4e5683" providerId="ADAL" clId="{C999860E-753E-473B-ADE9-7C3DC345F598}" dt="2022-09-03T15:10:44.984" v="1425" actId="20577"/>
          <ac:spMkLst>
            <pc:docMk/>
            <pc:sldMk cId="2882559806" sldId="267"/>
            <ac:spMk id="2" creationId="{AF63C18D-E468-0EF3-0937-5F26C882349D}"/>
          </ac:spMkLst>
        </pc:spChg>
        <pc:spChg chg="mod">
          <ac:chgData name="ياسر احمد صالح الضويان" userId="9bc7d5c9-ded4-4cd3-839c-f77aad4e5683" providerId="ADAL" clId="{C999860E-753E-473B-ADE9-7C3DC345F598}" dt="2022-09-03T15:13:50.739" v="1618" actId="20577"/>
          <ac:spMkLst>
            <pc:docMk/>
            <pc:sldMk cId="2882559806" sldId="267"/>
            <ac:spMk id="3" creationId="{865A13A5-EBF5-DC0F-5BE4-14B56EC291AB}"/>
          </ac:spMkLst>
        </pc:spChg>
        <pc:picChg chg="add mod">
          <ac:chgData name="ياسر احمد صالح الضويان" userId="9bc7d5c9-ded4-4cd3-839c-f77aad4e5683" providerId="ADAL" clId="{C999860E-753E-473B-ADE9-7C3DC345F598}" dt="2022-09-03T15:15:23.516" v="1631" actId="1076"/>
          <ac:picMkLst>
            <pc:docMk/>
            <pc:sldMk cId="2882559806" sldId="267"/>
            <ac:picMk id="5" creationId="{81048BBC-CE83-1975-B192-91D607074299}"/>
          </ac:picMkLst>
        </pc:picChg>
        <pc:picChg chg="add mod">
          <ac:chgData name="ياسر احمد صالح الضويان" userId="9bc7d5c9-ded4-4cd3-839c-f77aad4e5683" providerId="ADAL" clId="{C999860E-753E-473B-ADE9-7C3DC345F598}" dt="2022-09-03T15:15:25.896" v="1632" actId="1076"/>
          <ac:picMkLst>
            <pc:docMk/>
            <pc:sldMk cId="2882559806" sldId="267"/>
            <ac:picMk id="7" creationId="{A8E28A07-5A0C-F4CE-C8C1-DB9C633A5029}"/>
          </ac:picMkLst>
        </pc:picChg>
        <pc:picChg chg="add mod modCrop">
          <ac:chgData name="ياسر احمد صالح الضويان" userId="9bc7d5c9-ded4-4cd3-839c-f77aad4e5683" providerId="ADAL" clId="{C999860E-753E-473B-ADE9-7C3DC345F598}" dt="2022-09-03T15:17:00.722" v="1641" actId="1076"/>
          <ac:picMkLst>
            <pc:docMk/>
            <pc:sldMk cId="2882559806" sldId="267"/>
            <ac:picMk id="9" creationId="{9561122F-4047-1AC9-8681-61B8FC10A7EE}"/>
          </ac:picMkLst>
        </pc:picChg>
      </pc:sldChg>
      <pc:sldChg chg="addSp delSp modSp new mod">
        <pc:chgData name="ياسر احمد صالح الضويان" userId="9bc7d5c9-ded4-4cd3-839c-f77aad4e5683" providerId="ADAL" clId="{C999860E-753E-473B-ADE9-7C3DC345F598}" dt="2022-09-03T15:22:59.020" v="1762" actId="1076"/>
        <pc:sldMkLst>
          <pc:docMk/>
          <pc:sldMk cId="1368632533" sldId="268"/>
        </pc:sldMkLst>
        <pc:spChg chg="mod">
          <ac:chgData name="ياسر احمد صالح الضويان" userId="9bc7d5c9-ded4-4cd3-839c-f77aad4e5683" providerId="ADAL" clId="{C999860E-753E-473B-ADE9-7C3DC345F598}" dt="2022-09-03T15:21:07.805" v="1743" actId="20577"/>
          <ac:spMkLst>
            <pc:docMk/>
            <pc:sldMk cId="1368632533" sldId="268"/>
            <ac:spMk id="2" creationId="{8D25D575-0146-8B85-4B9F-03289AB64B6D}"/>
          </ac:spMkLst>
        </pc:spChg>
        <pc:spChg chg="del">
          <ac:chgData name="ياسر احمد صالح الضويان" userId="9bc7d5c9-ded4-4cd3-839c-f77aad4e5683" providerId="ADAL" clId="{C999860E-753E-473B-ADE9-7C3DC345F598}" dt="2022-09-03T15:19:42.315" v="1709" actId="22"/>
          <ac:spMkLst>
            <pc:docMk/>
            <pc:sldMk cId="1368632533" sldId="268"/>
            <ac:spMk id="3" creationId="{3CFEA38A-8C9F-2FD4-E0E2-4C2909DECA08}"/>
          </ac:spMkLst>
        </pc:spChg>
        <pc:spChg chg="add mod">
          <ac:chgData name="ياسر احمد صالح الضويان" userId="9bc7d5c9-ded4-4cd3-839c-f77aad4e5683" providerId="ADAL" clId="{C999860E-753E-473B-ADE9-7C3DC345F598}" dt="2022-09-03T15:21:17.514" v="1746" actId="14100"/>
          <ac:spMkLst>
            <pc:docMk/>
            <pc:sldMk cId="1368632533" sldId="268"/>
            <ac:spMk id="7" creationId="{5297CBC1-2F59-8F83-1F86-6F6374942445}"/>
          </ac:spMkLst>
        </pc:spChg>
        <pc:spChg chg="add mod">
          <ac:chgData name="ياسر احمد صالح الضويان" userId="9bc7d5c9-ded4-4cd3-839c-f77aad4e5683" providerId="ADAL" clId="{C999860E-753E-473B-ADE9-7C3DC345F598}" dt="2022-09-03T15:21:46.889" v="1747" actId="478"/>
          <ac:spMkLst>
            <pc:docMk/>
            <pc:sldMk cId="1368632533" sldId="268"/>
            <ac:spMk id="9" creationId="{FF953740-C5A4-9F09-AF5A-22D8D970B80A}"/>
          </ac:spMkLst>
        </pc:spChg>
        <pc:picChg chg="add del mod ord modCrop">
          <ac:chgData name="ياسر احمد صالح الضويان" userId="9bc7d5c9-ded4-4cd3-839c-f77aad4e5683" providerId="ADAL" clId="{C999860E-753E-473B-ADE9-7C3DC345F598}" dt="2022-09-03T15:21:46.889" v="1747" actId="478"/>
          <ac:picMkLst>
            <pc:docMk/>
            <pc:sldMk cId="1368632533" sldId="268"/>
            <ac:picMk id="5" creationId="{CBA03CA1-A742-2A50-17B1-6525470251DB}"/>
          </ac:picMkLst>
        </pc:picChg>
        <pc:picChg chg="add del mod modCrop">
          <ac:chgData name="ياسر احمد صالح الضويان" userId="9bc7d5c9-ded4-4cd3-839c-f77aad4e5683" providerId="ADAL" clId="{C999860E-753E-473B-ADE9-7C3DC345F598}" dt="2022-09-03T15:22:07.868" v="1750" actId="478"/>
          <ac:picMkLst>
            <pc:docMk/>
            <pc:sldMk cId="1368632533" sldId="268"/>
            <ac:picMk id="11" creationId="{B9600B0E-3963-4CDF-83E2-C82E639E2FC0}"/>
          </ac:picMkLst>
        </pc:picChg>
        <pc:picChg chg="add mod modCrop">
          <ac:chgData name="ياسر احمد صالح الضويان" userId="9bc7d5c9-ded4-4cd3-839c-f77aad4e5683" providerId="ADAL" clId="{C999860E-753E-473B-ADE9-7C3DC345F598}" dt="2022-09-03T15:22:59.020" v="1762" actId="1076"/>
          <ac:picMkLst>
            <pc:docMk/>
            <pc:sldMk cId="1368632533" sldId="268"/>
            <ac:picMk id="13" creationId="{1833D972-8E11-5AF8-904D-AE06D21F7059}"/>
          </ac:picMkLst>
        </pc:picChg>
      </pc:sldChg>
      <pc:sldChg chg="modSp new mod">
        <pc:chgData name="ياسر احمد صالح الضويان" userId="9bc7d5c9-ded4-4cd3-839c-f77aad4e5683" providerId="ADAL" clId="{C999860E-753E-473B-ADE9-7C3DC345F598}" dt="2022-09-03T15:26:29.884" v="1919" actId="20577"/>
        <pc:sldMkLst>
          <pc:docMk/>
          <pc:sldMk cId="116574653" sldId="269"/>
        </pc:sldMkLst>
        <pc:spChg chg="mod">
          <ac:chgData name="ياسر احمد صالح الضويان" userId="9bc7d5c9-ded4-4cd3-839c-f77aad4e5683" providerId="ADAL" clId="{C999860E-753E-473B-ADE9-7C3DC345F598}" dt="2022-09-03T15:23:47.450" v="1772" actId="20577"/>
          <ac:spMkLst>
            <pc:docMk/>
            <pc:sldMk cId="116574653" sldId="269"/>
            <ac:spMk id="2" creationId="{43F133F5-6B21-2101-8113-8DC42CC9AEFC}"/>
          </ac:spMkLst>
        </pc:spChg>
        <pc:spChg chg="mod">
          <ac:chgData name="ياسر احمد صالح الضويان" userId="9bc7d5c9-ded4-4cd3-839c-f77aad4e5683" providerId="ADAL" clId="{C999860E-753E-473B-ADE9-7C3DC345F598}" dt="2022-09-03T15:26:29.884" v="1919" actId="20577"/>
          <ac:spMkLst>
            <pc:docMk/>
            <pc:sldMk cId="116574653" sldId="269"/>
            <ac:spMk id="3" creationId="{604A4E15-FFE0-D016-14BA-ADD2359DFA3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F5BEF9F8-66F8-41C9-93F5-8846DD28428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4F7FD334-9921-4772-92E4-AB45694FF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42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6:01:33.6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26 18575 0 0,'0'0'1816'0'0,"-8"-9"-1624"0"0,11-7-12248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6:01:33.9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327 20 21191 0 0,'0'0'936'0'0,"-9"-7"200"0"0,-1 1 2672 0 0,21-1-19568 0 0</inkml:trace>
  <inkml:trace contextRef="#ctx0" brushRef="#br0" timeOffset="1">1 177 21455 0 0,'0'0'2096'0'0,"2"-10"-1872"0"0,12 5-224 0 0,6-1-9488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ADBD8-1490-4A65-935E-647071EE01FA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54AA0-5838-4546-A382-0906030B8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0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54AA0-5838-4546-A382-0906030B83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4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B29B-2F4B-3B7C-A20C-1C55DA61D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9C3A8-8C9E-75B6-02FB-F5446EF10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08287-8321-0EF6-730A-B3153EB5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B005C-0426-AA51-4648-6EB59CC5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1E5E8-BD63-FFCE-70D7-0DEC7BE2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6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C4B-95AD-72AE-CDD3-885E12D3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707BC-1070-DCF8-5EF9-B226A8F67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FF810-A57E-DF29-AE0C-49DB11E8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7F98C-78E0-3AFE-990C-D601CAB6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28137-B30E-78DF-38BD-4020A046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1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024C8-C726-8535-1D19-63ECC9C3D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0D00B-AD54-39BE-F9F0-1980D82B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E4AF6-8C77-E66D-1D71-FC4EB1A9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9B421-25F7-3BE8-E9B8-051DE0DD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58F89-3F84-E193-A4EA-37162EB6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8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F2D6-393D-C14A-A9C7-385C2CF4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65A3-FFBE-A66C-4D1F-51A0AC5E1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AC558-5FE1-20CD-B6A4-87630724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5D2A-F2FC-A377-A114-F8CE7811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055DE-FF86-75E6-BFA7-780FEE1A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6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7CFF-8551-97AC-F589-7CD5CF3E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637C4-6BE7-29F0-48B2-9EB3BC138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771A4-D323-7008-077C-99D4E882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1C2B9-A6AA-8A87-E1BD-5B85FECEB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623A7-61DD-14DA-A291-D6D26CBC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7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3BB2-3DE2-A442-B2E9-7379457F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9A753-EF84-FB54-C4E6-14031F961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75337-D41A-4C0E-AADF-273024D52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A3E37-E104-BFCE-5D2F-2BC892A4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28559-3EE9-8E63-D902-2FE639337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52A1B-A147-4B37-D040-AB7A4AAC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6E09-DB0D-17D9-33B4-E6FDB521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3A493-D4E7-F8CD-3C6D-1FBA58BD8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5E271-4E15-B45E-4C55-9007737D8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CEEB3-334C-0978-7F3F-F08E4A0F2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1F461-F4BC-5FF5-6707-3D81EB1DD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5123F-C58C-E3B1-76F0-512ACBFE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232C6-E83B-63D7-E65A-DE845E35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87269-7CBB-7B1E-5963-26FC1952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51D7-6033-7986-4420-A87DBD11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821CE-3D8A-C53C-ED6C-ABCE9AF9D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CA0A2-20DE-2D0B-1609-2DCE0C08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030EB-4325-76A4-70B4-710568BD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2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AE4D5-2599-42BE-1412-5CD655EC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99A54-7762-42CE-7D0F-922964B4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23D-40BE-24EB-E3BC-CB632E78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9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8597-1952-96A8-B4AF-D5D7118F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7BE5E-8876-B203-95EC-B405AA318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2A199-9661-E787-9377-FF05B4B8F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A3AB4-0A2C-E046-8D9F-95B7CEC4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F694F-992E-1CDB-F0DA-A5BB7567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8FCB4-1B10-DA02-8DB3-D8A72CDD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0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7917-5F25-DD55-9B85-27F8D7A5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BD809-8BDA-6853-C048-27D281066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14DB3-9C89-A2A0-B617-B93367197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4AC60-6E23-92F6-57BC-2916D974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78BBC-B618-5FC0-583F-5BD99666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5E945-41FF-4C1B-690D-A5A32F92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7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C563C-34FF-7976-F56F-699D09BF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5B799-BAA9-E66E-FF50-F3FBAE9C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85DA7-1233-D06F-45F7-CFF697473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1E860-D5BE-47A3-BFD4-8E9CD6352A8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61988-A59D-5B3A-2313-08AE3FC26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AFE6-EF46-574E-D4EF-E2FCBEE03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48015-DDC7-4BBC-8752-0A749A3D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9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google.com/imgres?imgurl=https%3A%2F%2Fcdn-icons-png.flaticon.com%2F512%2F136%2F136443.png&amp;imgrefurl=https%3A%2F%2Fwww.flaticon.com%2Ffree-icon%2Fjson-file_136443&amp;tbnid=sKF5JiP5DgDlfM&amp;vet=12ahUKEwir5tTmu476AhVJrxoKHdZ1A5QQMygFegUIARDPAQ..i&amp;docid=FL1_k_cmTrHTuM&amp;w=512&amp;h=512&amp;q=json&amp;hl=en&amp;client=firefox-b-d&amp;ved=2ahUKEwir5tTmu476AhVJrxoKHdZ1A5QQMygFegUIARDPAQ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hyperlink" Target="https://www.google.com/imgres?imgurl=https%3A%2F%2Fcdn-icons-png.flaticon.com%2F512%2F136%2F136443.png&amp;imgrefurl=https%3A%2F%2Fwww.flaticon.com%2Ffree-icon%2Fjson-file_136443&amp;tbnid=sKF5JiP5DgDlfM&amp;vet=12ahUKEwir5tTmu476AhVJrxoKHdZ1A5QQMygFegUIARDPAQ..i&amp;docid=FL1_k_cmTrHTuM&amp;w=512&amp;h=512&amp;q=json&amp;hl=en&amp;client=firefox-b-d&amp;ved=2ahUKEwir5tTmu476AhVJrxoKHdZ1A5QQMygFegUIARDPAQ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20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39C8-7597-DC3E-AD27-0AA9486FC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Files and Exceptions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DFC72-CD41-CDDF-B8AF-4962BA906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9858"/>
            <a:ext cx="9144000" cy="1587941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F56E7A3-1FD8-E220-D15B-5DCA7FC49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24" y="0"/>
            <a:ext cx="2217576" cy="962467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4A32D46-42F5-94B7-34F5-DD285A07EF90}"/>
              </a:ext>
            </a:extLst>
          </p:cNvPr>
          <p:cNvSpPr txBox="1"/>
          <p:nvPr/>
        </p:nvSpPr>
        <p:spPr>
          <a:xfrm>
            <a:off x="3603811" y="6427113"/>
            <a:ext cx="49843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/>
              <a:t>Dr. Yasser Aldwyan 1445 A.H. </a:t>
            </a:r>
            <a:r>
              <a:rPr lang="en-US" sz="2200"/>
              <a:t>(2023/24)</a:t>
            </a:r>
            <a:endParaRPr lang="ar-SA" sz="2200" dirty="0"/>
          </a:p>
        </p:txBody>
      </p:sp>
    </p:spTree>
    <p:extLst>
      <p:ext uri="{BB962C8B-B14F-4D97-AF65-F5344CB8AC3E}">
        <p14:creationId xmlns:p14="http://schemas.microsoft.com/office/powerpoint/2010/main" val="399776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AFF0-03F7-B881-6E1E-C422E2CC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49867-1ACA-9AEF-3D08-5CAC52B3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readlines</a:t>
            </a:r>
            <a:r>
              <a:rPr lang="en-US" dirty="0"/>
              <a:t>() returns a list of lines from the file.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Iterating over the file object.</a:t>
            </a:r>
          </a:p>
          <a:p>
            <a:pPr lvl="1"/>
            <a:r>
              <a:rPr lang="en-US" dirty="0"/>
              <a:t>This is memory efficient, fast, and leads to simple code</a:t>
            </a:r>
          </a:p>
          <a:p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D1CA45-002A-725B-1A87-E136985B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42784" r="55781" b="46969"/>
          <a:stretch/>
        </p:blipFill>
        <p:spPr>
          <a:xfrm>
            <a:off x="1047750" y="2371723"/>
            <a:ext cx="5179728" cy="1238252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483090-9D90-DCF9-C3F2-0289CE19FF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2" t="32682" r="56094" b="54618"/>
          <a:stretch/>
        </p:blipFill>
        <p:spPr>
          <a:xfrm>
            <a:off x="1047750" y="4770931"/>
            <a:ext cx="5524501" cy="166479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487FE7-F3FD-859A-BA4F-42431AD34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 t="72041" r="24373" b="20818"/>
          <a:stretch/>
        </p:blipFill>
        <p:spPr>
          <a:xfrm>
            <a:off x="4874462" y="2996459"/>
            <a:ext cx="6859681" cy="556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A15BBC-2F95-D34D-9FB7-E6FCF6C323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" t="66503" r="75541" b="15441"/>
          <a:stretch/>
        </p:blipFill>
        <p:spPr>
          <a:xfrm>
            <a:off x="8803322" y="4583218"/>
            <a:ext cx="2760028" cy="17709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728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AFF0-03F7-B881-6E1E-C422E2CC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– Useful File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49867-1ACA-9AEF-3D08-5CAC52B3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</a:t>
            </a:r>
            <a:r>
              <a:rPr lang="en-US" b="1" dirty="0"/>
              <a:t> seek</a:t>
            </a:r>
            <a:r>
              <a:rPr lang="en-US" dirty="0"/>
              <a:t>(</a:t>
            </a:r>
            <a:r>
              <a:rPr lang="en-US" i="1" dirty="0"/>
              <a:t>offset</a:t>
            </a:r>
            <a:r>
              <a:rPr lang="en-US" dirty="0"/>
              <a:t>) changes the </a:t>
            </a:r>
            <a:r>
              <a:rPr lang="en-US" b="1" dirty="0"/>
              <a:t>file position</a:t>
            </a:r>
            <a:r>
              <a:rPr lang="en-US" dirty="0"/>
              <a:t> to </a:t>
            </a:r>
            <a:r>
              <a:rPr lang="en-US" i="1" dirty="0"/>
              <a:t>offset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students.seek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r>
              <a:rPr lang="en-US" dirty="0"/>
              <a:t> returns file position to the beginning of the file</a:t>
            </a:r>
          </a:p>
          <a:p>
            <a:r>
              <a:rPr lang="en-US" dirty="0"/>
              <a:t>method </a:t>
            </a:r>
            <a:r>
              <a:rPr lang="en-US" b="1" dirty="0"/>
              <a:t>tell</a:t>
            </a:r>
            <a:r>
              <a:rPr lang="en-US" dirty="0"/>
              <a:t>() returns an integer giving the file object’s current position in the file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555363-8E44-5C19-626A-EDCE92B8C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1" t="30000" r="38196" b="51717"/>
          <a:stretch/>
        </p:blipFill>
        <p:spPr>
          <a:xfrm>
            <a:off x="838199" y="3740727"/>
            <a:ext cx="6483569" cy="198812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3909A6-8A1B-3913-E929-B47B1A168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t="65151" r="73927" b="18889"/>
          <a:stretch/>
        </p:blipFill>
        <p:spPr>
          <a:xfrm>
            <a:off x="8070272" y="3941617"/>
            <a:ext cx="2906821" cy="15309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676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52EC-6948-BEBF-2F28-055CA03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Text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1F97-DB6A-03F3-0A62-89583D834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the name </a:t>
            </a:r>
            <a:r>
              <a:rPr kumimoji="0" lang="en-US" altLang="en-US" sz="2800" b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“Ahmed" must be changed to "Suliman" in students.txt, the old name can’t simply be overwritten.</a:t>
            </a:r>
          </a:p>
          <a:p>
            <a:pPr lvl="1"/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21123 Ahmed 3.78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21123 Suliman.78     #after the name is overwritten</a:t>
            </a:r>
            <a:endParaRPr kumimoji="0" lang="en-US" altLang="en-US" b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r>
              <a:rPr lang="en-US" altLang="en-US" dirty="0">
                <a:latin typeface="JetBrains Mono"/>
              </a:rPr>
              <a:t>To make the change in a name: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</a:rPr>
              <a:t>Create a new temporary file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</a:rPr>
              <a:t>Copy records before the target records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</a:rPr>
              <a:t>Write the updated record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</a:rPr>
              <a:t>Copy records after the target records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</a:rPr>
              <a:t>Delete the old file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</a:rPr>
              <a:t>Rename the temporary file to use the original file’s name</a:t>
            </a:r>
            <a:endParaRPr lang="en-US" altLang="en-US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11529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52EC-6948-BEBF-2F28-055CA03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Text Files</a:t>
            </a:r>
          </a:p>
        </p:txBody>
      </p:sp>
      <p:pic>
        <p:nvPicPr>
          <p:cNvPr id="4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BD9ECA-5F81-8408-87A9-B80C0E702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8" t="13127" r="40699" b="47392"/>
          <a:stretch/>
        </p:blipFill>
        <p:spPr>
          <a:xfrm>
            <a:off x="914399" y="1813672"/>
            <a:ext cx="6310746" cy="4484429"/>
          </a:xfrm>
          <a:prstGeom prst="rect">
            <a:avLst/>
          </a:prstGeom>
        </p:spPr>
      </p:pic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461E1E-F04B-9E84-D444-AB5051EEF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9" t="10275" r="65265" b="73593"/>
          <a:stretch/>
        </p:blipFill>
        <p:spPr>
          <a:xfrm>
            <a:off x="8649938" y="1160628"/>
            <a:ext cx="2376026" cy="2154731"/>
          </a:xfr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9512C5-9948-F5AC-44AC-0A631D0CC1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t="10949" r="55838" b="74546"/>
          <a:stretch/>
        </p:blipFill>
        <p:spPr>
          <a:xfrm>
            <a:off x="8548254" y="3969326"/>
            <a:ext cx="2860301" cy="2043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116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16C5-8ECC-2E90-3B70-EF4B8F8E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os.path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modules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8B13-E9E4-1F77-DE28-10340687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dirty="0"/>
              <a:t> module provides functions that interact with the operating system.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os.path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module provides functions on pathnames.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37F79FE-C1E8-EB84-1B63-F4B44A30C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0725"/>
              </p:ext>
            </p:extLst>
          </p:nvPr>
        </p:nvGraphicFramePr>
        <p:xfrm>
          <a:off x="855030" y="3187301"/>
          <a:ext cx="1022108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035">
                  <a:extLst>
                    <a:ext uri="{9D8B030D-6E8A-4147-A177-3AD203B41FA5}">
                      <a16:colId xmlns:a16="http://schemas.microsoft.com/office/drawing/2014/main" val="908423430"/>
                    </a:ext>
                  </a:extLst>
                </a:gridCol>
                <a:gridCol w="7267050">
                  <a:extLst>
                    <a:ext uri="{9D8B030D-6E8A-4147-A177-3AD203B41FA5}">
                      <a16:colId xmlns:a16="http://schemas.microsoft.com/office/drawing/2014/main" val="157126221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029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os.path.exists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True if 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 refers to an existing path or an open file descriptor.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29127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os.path.isfile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True if 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 is an existing regular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59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os.path.isdir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True if 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 is an existing directory.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6844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os.path.join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*paths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 one or more path components intelligently.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2028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2FDD92-C09F-D5F3-D43C-7692F962D337}"/>
              </a:ext>
            </a:extLst>
          </p:cNvPr>
          <p:cNvSpPr txBox="1"/>
          <p:nvPr/>
        </p:nvSpPr>
        <p:spPr>
          <a:xfrm>
            <a:off x="3048468" y="5517711"/>
            <a:ext cx="6095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https://docs.python.org/3/library/os.path.html</a:t>
            </a:r>
          </a:p>
        </p:txBody>
      </p:sp>
    </p:spTree>
    <p:extLst>
      <p:ext uri="{BB962C8B-B14F-4D97-AF65-F5344CB8AC3E}">
        <p14:creationId xmlns:p14="http://schemas.microsoft.com/office/powerpoint/2010/main" val="3138358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16C5-8ECC-2E90-3B70-EF4B8F8E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os.path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modules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8B13-E9E4-1F77-DE28-10340687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37F79FE-C1E8-EB84-1B63-F4B44A30C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70367"/>
              </p:ext>
            </p:extLst>
          </p:nvPr>
        </p:nvGraphicFramePr>
        <p:xfrm>
          <a:off x="849420" y="1779236"/>
          <a:ext cx="1022108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035">
                  <a:extLst>
                    <a:ext uri="{9D8B030D-6E8A-4147-A177-3AD203B41FA5}">
                      <a16:colId xmlns:a16="http://schemas.microsoft.com/office/drawing/2014/main" val="908423430"/>
                    </a:ext>
                  </a:extLst>
                </a:gridCol>
                <a:gridCol w="7267050">
                  <a:extLst>
                    <a:ext uri="{9D8B030D-6E8A-4147-A177-3AD203B41FA5}">
                      <a16:colId xmlns:a16="http://schemas.microsoft.com/office/drawing/2014/main" val="157126221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029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os.listdir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list containing names of the entries in the directory given by 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6208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os.mkdir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directory named 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 with numeric mode </a:t>
                      </a:r>
                      <a:r>
                        <a:rPr lang="en-US" i="1" dirty="0" err="1"/>
                        <a:t>mode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882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os.remove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path)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(delete) the file 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9759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os.rename</a:t>
                      </a:r>
                      <a:r>
                        <a:rPr lang="en-US" dirty="0"/>
                        <a:t>(</a:t>
                      </a:r>
                      <a:r>
                        <a:rPr lang="en-US" i="1" dirty="0" err="1"/>
                        <a:t>src</a:t>
                      </a:r>
                      <a:r>
                        <a:rPr lang="en-US" dirty="0"/>
                        <a:t>, </a:t>
                      </a:r>
                      <a:r>
                        <a:rPr lang="en-US" i="1" dirty="0" err="1"/>
                        <a:t>dst</a:t>
                      </a:r>
                      <a:r>
                        <a:rPr lang="en-US" i="1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Rename the file or directory </a:t>
                      </a:r>
                      <a:r>
                        <a:rPr lang="en-US" i="1" dirty="0" err="1"/>
                        <a:t>src</a:t>
                      </a:r>
                      <a:r>
                        <a:rPr lang="en-US" dirty="0"/>
                        <a:t> to </a:t>
                      </a:r>
                      <a:r>
                        <a:rPr lang="en-US" i="1" dirty="0" err="1"/>
                        <a:t>dst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7313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os.rmdir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path)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(delete) the directory </a:t>
                      </a:r>
                      <a:r>
                        <a:rPr lang="en-US" i="1" dirty="0"/>
                        <a:t>path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6291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5ECCC9-7663-C65B-5504-0F8FE418063C}"/>
              </a:ext>
            </a:extLst>
          </p:cNvPr>
          <p:cNvSpPr txBox="1"/>
          <p:nvPr/>
        </p:nvSpPr>
        <p:spPr>
          <a:xfrm>
            <a:off x="3238267" y="4575262"/>
            <a:ext cx="6095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https://docs.python.org/3/library/os.html</a:t>
            </a:r>
          </a:p>
        </p:txBody>
      </p:sp>
    </p:spTree>
    <p:extLst>
      <p:ext uri="{BB962C8B-B14F-4D97-AF65-F5344CB8AC3E}">
        <p14:creationId xmlns:p14="http://schemas.microsoft.com/office/powerpoint/2010/main" val="1673121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1C1B2D-52B2-CED5-8929-49C519719A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Serialization with JSON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81F206-0489-A3D9-53F5-7D2B28EE9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5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DCDAD-6CC7-A2AC-E721-605E4C5B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(JavaScript Object Notation)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AE65-E67E-1052-B23A-1B652F47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application can interact with cloud-based services, such </a:t>
            </a:r>
            <a:r>
              <a:rPr lang="en-US"/>
              <a:t>as X (Twitter), </a:t>
            </a:r>
            <a:r>
              <a:rPr lang="en-US" dirty="0"/>
              <a:t>Instagram, via JSON objects.</a:t>
            </a:r>
          </a:p>
          <a:p>
            <a:r>
              <a:rPr lang="en-US" dirty="0"/>
              <a:t>JSON (JavaScript Object Notation) is a text-based, human-readable data-interchange format  </a:t>
            </a:r>
          </a:p>
          <a:p>
            <a:r>
              <a:rPr lang="en-US" dirty="0"/>
              <a:t>It is used to represent objects, e.g., dictionaries, lists, as collections of name-value pairs.</a:t>
            </a:r>
          </a:p>
          <a:p>
            <a:r>
              <a:rPr lang="en-US" dirty="0"/>
              <a:t>It has become the preferred data format for sending object across different platforms.</a:t>
            </a:r>
          </a:p>
        </p:txBody>
      </p:sp>
      <p:pic>
        <p:nvPicPr>
          <p:cNvPr id="1026" name="Picture 2" descr="Json file - Free interface icons">
            <a:hlinkClick r:id="rId2"/>
            <a:extLst>
              <a:ext uri="{FF2B5EF4-FFF2-40B4-BE49-F238E27FC236}">
                <a16:creationId xmlns:a16="http://schemas.microsoft.com/office/drawing/2014/main" id="{7EE18973-EE12-1BEE-C29E-2187D75A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772" y="577407"/>
            <a:ext cx="1180750" cy="11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2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DCDAD-6CC7-A2AC-E721-605E4C5B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AE65-E67E-1052-B23A-1B652F47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JSON objects</a:t>
            </a:r>
            <a:r>
              <a:rPr lang="en-US" dirty="0"/>
              <a:t> are like Python dictionaries </a:t>
            </a:r>
          </a:p>
          <a:p>
            <a:r>
              <a:rPr lang="en-US" dirty="0"/>
              <a:t>Each </a:t>
            </a:r>
            <a:r>
              <a:rPr lang="en-US" b="1" dirty="0"/>
              <a:t>JSON object</a:t>
            </a:r>
            <a:r>
              <a:rPr lang="en-US" dirty="0"/>
              <a:t> contains a comma separated property </a:t>
            </a:r>
            <a:r>
              <a:rPr lang="en-US" dirty="0" err="1"/>
              <a:t>names:values</a:t>
            </a:r>
            <a:r>
              <a:rPr lang="en-US" dirty="0"/>
              <a:t> in {}</a:t>
            </a:r>
          </a:p>
          <a:p>
            <a:r>
              <a:rPr lang="en-US" dirty="0"/>
              <a:t>E.g.,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{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"account"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:200,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"Fahad"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"balance"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 75.63}</a:t>
            </a:r>
            <a:endParaRPr lang="en-US" dirty="0"/>
          </a:p>
          <a:p>
            <a:r>
              <a:rPr lang="en-US" dirty="0"/>
              <a:t>Also, JSON </a:t>
            </a:r>
            <a:r>
              <a:rPr lang="en-US" b="1" dirty="0"/>
              <a:t>supports arrays</a:t>
            </a:r>
            <a:r>
              <a:rPr lang="en-US" dirty="0"/>
              <a:t>, like Python lists, e.g., [3, 5, 3, 5]</a:t>
            </a:r>
          </a:p>
          <a:p>
            <a:r>
              <a:rPr lang="en-US" dirty="0"/>
              <a:t>Values in </a:t>
            </a:r>
            <a:r>
              <a:rPr lang="en-US" b="1" dirty="0"/>
              <a:t>JSON objects and arrays:</a:t>
            </a:r>
          </a:p>
          <a:p>
            <a:pPr lvl="1"/>
            <a:r>
              <a:rPr lang="en-US" dirty="0"/>
              <a:t>string in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 "</a:t>
            </a:r>
            <a:r>
              <a:rPr lang="en-US" dirty="0"/>
              <a:t> e.g.,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 </a:t>
            </a:r>
            <a:r>
              <a:rPr lang="en-US" dirty="0"/>
              <a:t>Yasser Aldwyan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“</a:t>
            </a:r>
          </a:p>
          <a:p>
            <a:pPr lvl="1"/>
            <a:r>
              <a:rPr lang="en-US" dirty="0">
                <a:latin typeface="JetBrains Mono"/>
              </a:rPr>
              <a:t>numbers e.g., 23, 4.5</a:t>
            </a:r>
          </a:p>
          <a:p>
            <a:pPr lvl="1"/>
            <a:r>
              <a:rPr lang="en-US" dirty="0">
                <a:latin typeface="JetBrains Mono"/>
              </a:rPr>
              <a:t>JSON Boolean values: true/false</a:t>
            </a:r>
          </a:p>
          <a:p>
            <a:pPr lvl="1"/>
            <a:r>
              <a:rPr lang="en-US" dirty="0">
                <a:latin typeface="JetBrains Mono"/>
              </a:rPr>
              <a:t>Null (mean no value, similar to None in Python)</a:t>
            </a:r>
          </a:p>
          <a:p>
            <a:pPr lvl="1"/>
            <a:r>
              <a:rPr lang="en-US" dirty="0">
                <a:latin typeface="JetBrains Mono"/>
              </a:rPr>
              <a:t>Arrays: [4, 5, 7]</a:t>
            </a:r>
          </a:p>
          <a:p>
            <a:pPr lvl="1"/>
            <a:r>
              <a:rPr lang="en-US" dirty="0">
                <a:latin typeface="JetBrains Mono"/>
              </a:rPr>
              <a:t>Other JSON objects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Json file - Free interface icons">
            <a:hlinkClick r:id="rId2"/>
            <a:extLst>
              <a:ext uri="{FF2B5EF4-FFF2-40B4-BE49-F238E27FC236}">
                <a16:creationId xmlns:a16="http://schemas.microsoft.com/office/drawing/2014/main" id="{7EE18973-EE12-1BEE-C29E-2187D75A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772" y="577407"/>
            <a:ext cx="1180750" cy="11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EFD0AE-DCC6-BBC2-132D-869C428F914B}"/>
              </a:ext>
            </a:extLst>
          </p:cNvPr>
          <p:cNvGrpSpPr/>
          <p:nvPr/>
        </p:nvGrpSpPr>
        <p:grpSpPr>
          <a:xfrm>
            <a:off x="8218029" y="3631623"/>
            <a:ext cx="230400" cy="64080"/>
            <a:chOff x="8218029" y="3631623"/>
            <a:chExt cx="23040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CB7085-5B80-2A43-DDB3-6ABE6D8454EC}"/>
                    </a:ext>
                  </a:extLst>
                </p14:cNvPr>
                <p14:cNvContentPartPr/>
                <p14:nvPr/>
              </p14:nvContentPartPr>
              <p14:xfrm>
                <a:off x="8445189" y="3664383"/>
                <a:ext cx="3240" cy="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CB7085-5B80-2A43-DDB3-6ABE6D8454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40869" y="3660063"/>
                  <a:ext cx="1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BF103C-0C77-95D5-CD73-FCE386407F72}"/>
                    </a:ext>
                  </a:extLst>
                </p14:cNvPr>
                <p14:cNvContentPartPr/>
                <p14:nvPr/>
              </p14:nvContentPartPr>
              <p14:xfrm>
                <a:off x="8218029" y="3631623"/>
                <a:ext cx="118080" cy="64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BF103C-0C77-95D5-CD73-FCE386407F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13709" y="3627303"/>
                  <a:ext cx="126720" cy="7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0911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F054-188D-B7D7-23E6-895DC908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Standard Library Module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E9B-BE64-16F4-5B5F-F1BC6882F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Serializing an Object to 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 module can convert objects to JSON text format 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dump</a:t>
            </a:r>
            <a:r>
              <a:rPr lang="en-US" dirty="0"/>
              <a:t> function to serialize data into a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113E9A-6539-6B65-670A-BCE7799F6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8" t="13088" r="44112" b="74152"/>
          <a:stretch/>
        </p:blipFill>
        <p:spPr>
          <a:xfrm>
            <a:off x="838200" y="3177810"/>
            <a:ext cx="5257800" cy="1344125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11140-7D7C-CECE-21A3-33A5813D0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4" t="27567" r="45723" b="62372"/>
          <a:stretch/>
        </p:blipFill>
        <p:spPr>
          <a:xfrm>
            <a:off x="838200" y="4667367"/>
            <a:ext cx="5388433" cy="113879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CA1296-DC23-B637-139F-5B2C8639C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7" t="16033" r="18763" b="79796"/>
          <a:stretch/>
        </p:blipFill>
        <p:spPr>
          <a:xfrm>
            <a:off x="929699" y="6232505"/>
            <a:ext cx="11120186" cy="401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89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976A-1F4E-7B74-56E0-6B1119F4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79B7-1092-00F2-9D8A-161A02193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Files</a:t>
            </a:r>
          </a:p>
          <a:p>
            <a:r>
              <a:rPr lang="en-US" dirty="0"/>
              <a:t>Text-file processing (reading, writing and updating)</a:t>
            </a:r>
          </a:p>
          <a:p>
            <a:r>
              <a:rPr lang="en-US" dirty="0"/>
              <a:t>Serialization with JSON</a:t>
            </a:r>
          </a:p>
          <a:p>
            <a:r>
              <a:rPr lang="en-US" dirty="0"/>
              <a:t>Working </a:t>
            </a:r>
            <a:r>
              <a:rPr lang="en-US"/>
              <a:t>with CSV </a:t>
            </a:r>
            <a:r>
              <a:rPr lang="en-US" dirty="0"/>
              <a:t>files</a:t>
            </a:r>
          </a:p>
          <a:p>
            <a:r>
              <a:rPr lang="en-US" dirty="0"/>
              <a:t>Exception handling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8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F054-188D-B7D7-23E6-895DC908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Standard Library Module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E9B-BE64-16F4-5B5F-F1BC6882F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Deserializing the JSON text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en-US" dirty="0"/>
              <a:t> function converts JSON contents into a Python object.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Displaying the JSON text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dumps </a:t>
            </a:r>
            <a:r>
              <a:rPr lang="en-US" dirty="0"/>
              <a:t>(short for </a:t>
            </a:r>
            <a:r>
              <a:rPr lang="en-US" b="1" dirty="0"/>
              <a:t>dump</a:t>
            </a:r>
            <a:r>
              <a:rPr lang="en-US" dirty="0"/>
              <a:t> </a:t>
            </a:r>
            <a:r>
              <a:rPr lang="en-US" b="1" dirty="0"/>
              <a:t>s</a:t>
            </a:r>
            <a:r>
              <a:rPr lang="en-US" dirty="0"/>
              <a:t>tring) returns a Python string representation of an object in JSON format.</a:t>
            </a:r>
          </a:p>
          <a:p>
            <a:pPr lvl="1"/>
            <a:r>
              <a:rPr lang="en-US" dirty="0"/>
              <a:t>dumps with load can be used to read JSON from file and display it in a nicely indented format (pretty printing)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C8285E-0C32-18B2-20FD-9CC5200EA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6" t="19714" r="46554" b="73379"/>
          <a:stretch/>
        </p:blipFill>
        <p:spPr>
          <a:xfrm>
            <a:off x="1116354" y="2882411"/>
            <a:ext cx="5308899" cy="78640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CD93A0-59F4-B335-D662-C6E667A8A4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6" t="31248" r="39282" b="62290"/>
          <a:stretch/>
        </p:blipFill>
        <p:spPr>
          <a:xfrm>
            <a:off x="1116354" y="5733788"/>
            <a:ext cx="5195696" cy="5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4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F054-188D-B7D7-23E6-895DC908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Standard Library Module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E9B-BE64-16F4-5B5F-F1BC6882F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the JSON text</a:t>
            </a:r>
            <a:endParaRPr lang="ar-SA" dirty="0"/>
          </a:p>
          <a:p>
            <a:pPr lvl="1"/>
            <a:r>
              <a:rPr lang="en-US" dirty="0"/>
              <a:t>The output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593210-0183-0A11-940C-69C679F6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29207" r="72095" b="13270"/>
          <a:stretch/>
        </p:blipFill>
        <p:spPr>
          <a:xfrm>
            <a:off x="6265817" y="1898467"/>
            <a:ext cx="3313612" cy="434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70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A2F006-E90B-6F60-49AB-8A3FBC863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</a:t>
            </a:r>
            <a:r>
              <a:rPr lang="en-US"/>
              <a:t>with CSV </a:t>
            </a:r>
            <a:r>
              <a:rPr lang="en-US" dirty="0"/>
              <a:t>files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F8CBF8-7145-5723-DF6A-765C76D03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Comma-Separated Values (CSV): another popular text file format</a:t>
            </a:r>
          </a:p>
        </p:txBody>
      </p:sp>
    </p:spTree>
    <p:extLst>
      <p:ext uri="{BB962C8B-B14F-4D97-AF65-F5344CB8AC3E}">
        <p14:creationId xmlns:p14="http://schemas.microsoft.com/office/powerpoint/2010/main" val="124773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A7DD-B32C-62F5-777B-31372F75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4DC4D-2D12-EF40-6FC3-4D92B15D9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en-US" dirty="0"/>
              <a:t> module provides functions for dealing with CSV files.</a:t>
            </a:r>
          </a:p>
          <a:p>
            <a:r>
              <a:rPr lang="en-US" dirty="0"/>
              <a:t>To write to a CSV file:</a:t>
            </a:r>
          </a:p>
          <a:p>
            <a:pPr lvl="1"/>
            <a:r>
              <a:rPr lang="en-US" dirty="0"/>
              <a:t>Open a file  with open function. It is recommended to open with newline=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' ' 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/>
              <a:t>returns an object that writes CSV data to specified file object</a:t>
            </a:r>
          </a:p>
          <a:p>
            <a:pPr lvl="1"/>
            <a:r>
              <a:rPr lang="en-US" dirty="0"/>
              <a:t>writer has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</a:t>
            </a:r>
            <a:r>
              <a:rPr lang="en-US" dirty="0"/>
              <a:t> method which takes an </a:t>
            </a:r>
            <a:r>
              <a:rPr lang="en-US" u="sng" dirty="0" err="1"/>
              <a:t>iterable</a:t>
            </a:r>
            <a:r>
              <a:rPr lang="en-US" dirty="0"/>
              <a:t> to store to the file. </a:t>
            </a:r>
          </a:p>
          <a:p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DAB145-59E8-3241-5BE6-75C19D324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16889" r="35194" b="59746"/>
          <a:stretch/>
        </p:blipFill>
        <p:spPr>
          <a:xfrm>
            <a:off x="324812" y="4100777"/>
            <a:ext cx="6897064" cy="259734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7883C9-2E87-357F-2000-E8B7641A4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10666" r="64347" b="75347"/>
          <a:stretch/>
        </p:blipFill>
        <p:spPr>
          <a:xfrm>
            <a:off x="8876711" y="4653908"/>
            <a:ext cx="1989095" cy="1615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437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A7DD-B32C-62F5-777B-31372F75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4DC4D-2D12-EF40-6FC3-4D92B15D9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writing data that contains commas within a given string, </a:t>
            </a:r>
            <a:r>
              <a:rPr lang="en-US" dirty="0" err="1"/>
              <a:t>writerow</a:t>
            </a:r>
            <a:r>
              <a:rPr lang="en-US" dirty="0"/>
              <a:t> encloses that string in double quotes</a:t>
            </a:r>
          </a:p>
          <a:p>
            <a:pPr lvl="1"/>
            <a:r>
              <a:rPr lang="en-US" dirty="0"/>
              <a:t>E.g., [22756,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‘Alharbi, Yasser’, 3.75]</a:t>
            </a:r>
          </a:p>
          <a:p>
            <a:pPr lvl="1"/>
            <a:r>
              <a:rPr lang="en-US" dirty="0" err="1">
                <a:latin typeface="JetBrains Mono"/>
              </a:rPr>
              <a:t>writerow</a:t>
            </a:r>
            <a:r>
              <a:rPr lang="en-US" dirty="0">
                <a:latin typeface="JetBrains Mono"/>
              </a:rPr>
              <a:t> writes like </a:t>
            </a:r>
            <a:r>
              <a:rPr lang="en-US" dirty="0"/>
              <a:t>22756, </a:t>
            </a:r>
            <a:r>
              <a:rPr lang="en-US" dirty="0">
                <a:latin typeface="JetBrains Mono"/>
              </a:rPr>
              <a:t>“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Alharbi, Yasser”, 3.75</a:t>
            </a:r>
          </a:p>
          <a:p>
            <a:pPr lvl="1"/>
            <a:r>
              <a:rPr lang="en-US" dirty="0">
                <a:latin typeface="JetBrains Mono"/>
              </a:rPr>
              <a:t>The quotes around “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Alharbi, Yasser” </a:t>
            </a:r>
            <a:r>
              <a:rPr lang="en-US" dirty="0">
                <a:latin typeface="JetBrains Mono"/>
              </a:rPr>
              <a:t>indicates that this is a single value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84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FFAF-FF55-E5B3-AC67-7120BA1D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6F79-F3F7-A680-5675-6BD056825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dirty="0"/>
              <a:t> function returns an object that reads CSV-format data from specified file object.</a:t>
            </a:r>
          </a:p>
          <a:p>
            <a:r>
              <a:rPr lang="en-US" dirty="0"/>
              <a:t>Then, iterate through the reader object one record of comma-delimited values at a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218A2C-4F99-BA3B-704B-ED0E1BD3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4" t="12965" r="38592" b="65505"/>
          <a:stretch/>
        </p:blipFill>
        <p:spPr>
          <a:xfrm>
            <a:off x="552912" y="3837113"/>
            <a:ext cx="6164869" cy="2339849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50D771-AA55-B8E4-42D4-4F4026330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t="60370" r="75814" b="21945"/>
          <a:stretch/>
        </p:blipFill>
        <p:spPr>
          <a:xfrm>
            <a:off x="8559199" y="4156874"/>
            <a:ext cx="2750189" cy="1817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77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41DE-E08D-71A2-373B-3BA551D67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Exception Handling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619F290-70B7-BB6E-EEF8-E228A3163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8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46A2-53A0-04ED-36CF-1A92500B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A7ADE-089C-35A8-CBD6-1648E9B4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exception indicates problems during execution time of a program.</a:t>
            </a:r>
          </a:p>
          <a:p>
            <a:r>
              <a:rPr lang="en-US" dirty="0"/>
              <a:t>Examples of exceptions: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RuntimeError</a:t>
            </a:r>
            <a:r>
              <a:rPr lang="en-US" dirty="0"/>
              <a:t>, etc.</a:t>
            </a:r>
          </a:p>
          <a:p>
            <a:r>
              <a:rPr lang="en-US" dirty="0"/>
              <a:t>We will see how to handle exceptions to enable code to continue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45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46A2-53A0-04ED-36CF-1A92500B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 -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A7ADE-089C-35A8-CBD6-1648E9B4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try:</a:t>
            </a:r>
            <a:b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#statements that might raise exceptions</a:t>
            </a:r>
            <a:b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 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error_type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#one or more except clauses</a:t>
            </a:r>
            <a:b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#statements</a:t>
            </a:r>
            <a:b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else: 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#executes if no exceptions occur</a:t>
            </a:r>
            <a:b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#statements</a:t>
            </a:r>
            <a:b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finally: 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#always executed</a:t>
            </a:r>
            <a:b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#statements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2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46A2-53A0-04ED-36CF-1A92500B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 – An example</a:t>
            </a:r>
          </a:p>
        </p:txBody>
      </p:sp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C55E70-CFBE-6BE9-EE3E-12FA3191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4" t="13923" r="43119" b="45481"/>
          <a:stretch/>
        </p:blipFill>
        <p:spPr>
          <a:xfrm>
            <a:off x="838199" y="1690687"/>
            <a:ext cx="5179675" cy="4259839"/>
          </a:xfr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94A8A4-4F12-EBCC-046F-E65F53038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" t="35354" r="73606" b="23131"/>
          <a:stretch/>
        </p:blipFill>
        <p:spPr>
          <a:xfrm>
            <a:off x="8506691" y="2643656"/>
            <a:ext cx="2847109" cy="3849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4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BA80-4026-D474-C819-17473A9E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7D93-FC85-39BA-6722-76A7CC35E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Temporary vs persistent data storage</a:t>
            </a:r>
          </a:p>
          <a:p>
            <a:pPr lvl="1"/>
            <a:r>
              <a:rPr lang="en-US" dirty="0"/>
              <a:t>Variables, lists, tuples, dictionaries provide only </a:t>
            </a:r>
            <a:r>
              <a:rPr lang="en-US" i="1" dirty="0"/>
              <a:t>temporary</a:t>
            </a:r>
            <a:r>
              <a:rPr lang="en-US" dirty="0"/>
              <a:t> data storage.</a:t>
            </a:r>
          </a:p>
          <a:p>
            <a:pPr lvl="2"/>
            <a:r>
              <a:rPr lang="en-US" dirty="0"/>
              <a:t>E.g., when the program exits, data is lost </a:t>
            </a:r>
          </a:p>
          <a:p>
            <a:pPr lvl="1"/>
            <a:r>
              <a:rPr lang="en-US" dirty="0"/>
              <a:t>Files provides </a:t>
            </a:r>
            <a:r>
              <a:rPr lang="en-US" i="1" dirty="0"/>
              <a:t>persistent </a:t>
            </a:r>
            <a:r>
              <a:rPr lang="en-US" dirty="0"/>
              <a:t>data storage.</a:t>
            </a:r>
          </a:p>
          <a:p>
            <a:pPr lvl="2"/>
            <a:r>
              <a:rPr lang="en-US" dirty="0"/>
              <a:t>They are stored on secondary storage devices, e.g., hard disks, solid-state drives … </a:t>
            </a:r>
          </a:p>
          <a:p>
            <a:r>
              <a:rPr lang="en-US" dirty="0"/>
              <a:t>Text files have different popular formats, such as</a:t>
            </a:r>
          </a:p>
          <a:p>
            <a:pPr lvl="1"/>
            <a:r>
              <a:rPr lang="en-US" dirty="0"/>
              <a:t>Plain text</a:t>
            </a:r>
          </a:p>
          <a:p>
            <a:pPr lvl="1"/>
            <a:r>
              <a:rPr lang="en-US" dirty="0"/>
              <a:t>JSON (JavaScript Object Notation)</a:t>
            </a:r>
          </a:p>
          <a:p>
            <a:pPr lvl="1"/>
            <a:r>
              <a:rPr lang="en-US" dirty="0"/>
              <a:t>CSV (comma-separated values)</a:t>
            </a:r>
          </a:p>
          <a:p>
            <a:pPr lvl="1"/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8B10650-BF86-29D7-F7F8-AC373D5EB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085" y="243681"/>
            <a:ext cx="30194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5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404D-7D48-2217-5832-E92D6057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 -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B371-E2B6-96B2-86C1-B252D803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Catching multiple exceptions in one except clause</a:t>
            </a:r>
          </a:p>
          <a:p>
            <a:pPr lvl="1"/>
            <a:r>
              <a:rPr kumimoji="0" lang="en-US" altLang="en-US" sz="240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 (type1, type2, …) as </a:t>
            </a:r>
            <a:r>
              <a:rPr kumimoji="0" lang="en-US" altLang="en-US" sz="240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variable_name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2"/>
            <a:r>
              <a:rPr lang="en-US" dirty="0"/>
              <a:t>The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dirty="0"/>
              <a:t> clause is optional</a:t>
            </a:r>
          </a:p>
          <a:p>
            <a:pPr lvl="2"/>
            <a:endParaRPr kumimoji="0" lang="en-US" altLang="en-US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Explicitly raising an exception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aise </a:t>
            </a:r>
            <a:r>
              <a:rPr lang="en-US" i="1" dirty="0" err="1"/>
              <a:t>ExceptionClassName</a:t>
            </a:r>
            <a:endParaRPr lang="en-US" i="1" dirty="0"/>
          </a:p>
          <a:p>
            <a:pPr lvl="1"/>
            <a:r>
              <a:rPr lang="en-US" dirty="0"/>
              <a:t>Creates an object of the specified exception class.</a:t>
            </a:r>
          </a:p>
          <a:p>
            <a:endParaRPr kumimoji="0" lang="en-US" altLang="en-US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25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B15C55-CC47-173F-8CDC-C4D862AA0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FF02964-75B5-6BD6-9B98-7765B1666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4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68-1840-1626-1804-9FC4B560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D8520-7A4B-6495-A2D4-82C7DA24B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views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text file</a:t>
            </a:r>
            <a:r>
              <a:rPr lang="en-US" dirty="0"/>
              <a:t> as a </a:t>
            </a:r>
            <a:r>
              <a:rPr lang="en-US" b="1" dirty="0"/>
              <a:t>sequence of characters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binary file</a:t>
            </a:r>
            <a:r>
              <a:rPr lang="en-US" dirty="0"/>
              <a:t>, e.g., images, videos, as a </a:t>
            </a:r>
            <a:r>
              <a:rPr lang="en-US" b="1" dirty="0"/>
              <a:t>sequence of bytes</a:t>
            </a:r>
          </a:p>
          <a:p>
            <a:r>
              <a:rPr lang="en-US" dirty="0"/>
              <a:t>Likes lists, the first character in a text file and a byte in a  binary file is at position </a:t>
            </a:r>
            <a:r>
              <a:rPr lang="en-US" b="1" dirty="0"/>
              <a:t>0</a:t>
            </a:r>
          </a:p>
          <a:p>
            <a:pPr lvl="1"/>
            <a:r>
              <a:rPr lang="en-US" dirty="0"/>
              <a:t>In a file of </a:t>
            </a:r>
            <a:r>
              <a:rPr lang="en-US" b="1" i="1" dirty="0"/>
              <a:t>n</a:t>
            </a:r>
            <a:r>
              <a:rPr lang="en-US" dirty="0"/>
              <a:t> characters, the highest position number is </a:t>
            </a:r>
            <a:r>
              <a:rPr lang="en-US" b="1" i="1" dirty="0"/>
              <a:t>n-1</a:t>
            </a:r>
          </a:p>
          <a:p>
            <a:r>
              <a:rPr lang="en-US" dirty="0"/>
              <a:t>For each file you </a:t>
            </a:r>
            <a:r>
              <a:rPr lang="en-US" b="1" dirty="0"/>
              <a:t>open</a:t>
            </a:r>
            <a:r>
              <a:rPr lang="en-US" dirty="0"/>
              <a:t>, a </a:t>
            </a:r>
            <a:r>
              <a:rPr lang="en-US" b="1" dirty="0"/>
              <a:t>file object</a:t>
            </a:r>
            <a:r>
              <a:rPr lang="en-US" dirty="0"/>
              <a:t> is created by Python. </a:t>
            </a:r>
          </a:p>
          <a:p>
            <a:pPr lvl="1"/>
            <a:r>
              <a:rPr lang="en-US" dirty="0"/>
              <a:t>You use this object to interact with that file</a:t>
            </a:r>
          </a:p>
          <a:p>
            <a:r>
              <a:rPr lang="en-US" dirty="0"/>
              <a:t>End of File: each operating system provides a way to denote the end of a file. E.g., using an end-of-file marker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5A7C4-D06B-1D44-DC69-AECCA7A07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t="44444" r="24687" b="44587"/>
          <a:stretch/>
        </p:blipFill>
        <p:spPr>
          <a:xfrm>
            <a:off x="5645150" y="1463675"/>
            <a:ext cx="62674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8F0D0-4B4B-C886-7823-D60FAE8CF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File Processing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CCD149-BDA2-EBCB-3D91-19CDEF8E0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6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E18A-6AA5-CAA3-B205-906D5E96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File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20422-1CB4-EEFD-87D9-EC5ADF50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 function </a:t>
            </a:r>
            <a:r>
              <a:rPr lang="en-US" b="1" dirty="0"/>
              <a:t>open </a:t>
            </a:r>
            <a:r>
              <a:rPr lang="en-US" dirty="0"/>
              <a:t>(</a:t>
            </a:r>
            <a:r>
              <a:rPr lang="en-US" i="1" dirty="0" err="1"/>
              <a:t>file_name</a:t>
            </a:r>
            <a:r>
              <a:rPr lang="en-US" dirty="0"/>
              <a:t>, </a:t>
            </a:r>
            <a:r>
              <a:rPr lang="en-US" i="1" dirty="0"/>
              <a:t>mode=‘r’, encoding=None,…)</a:t>
            </a:r>
            <a:endParaRPr lang="en-US" b="1" i="1" dirty="0"/>
          </a:p>
          <a:p>
            <a:pPr lvl="1"/>
            <a:r>
              <a:rPr lang="en-US" dirty="0"/>
              <a:t>opens a file. 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argument: file name as string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argument: open-file mode as string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argument: encoding (platform dependent)</a:t>
            </a:r>
          </a:p>
          <a:p>
            <a:pPr lvl="2"/>
            <a:r>
              <a:rPr lang="en-US" dirty="0"/>
              <a:t>UTF-8 is recommended</a:t>
            </a:r>
          </a:p>
          <a:p>
            <a:pPr lvl="1"/>
            <a:r>
              <a:rPr lang="en-US" dirty="0"/>
              <a:t>Appending a ‘b’ to mode opens a file in a binary mode</a:t>
            </a:r>
          </a:p>
          <a:p>
            <a:pPr lvl="2"/>
            <a:r>
              <a:rPr lang="en-US" dirty="0"/>
              <a:t>E.g., mode=‘</a:t>
            </a:r>
            <a:r>
              <a:rPr lang="en-US" dirty="0" err="1"/>
              <a:t>rb</a:t>
            </a:r>
            <a:r>
              <a:rPr lang="en-US" dirty="0"/>
              <a:t>’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C4CFCB-FE3E-964B-469C-BC088B6A5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05736"/>
              </p:ext>
            </p:extLst>
          </p:nvPr>
        </p:nvGraphicFramePr>
        <p:xfrm>
          <a:off x="8579684" y="2367280"/>
          <a:ext cx="331666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855">
                  <a:extLst>
                    <a:ext uri="{9D8B030D-6E8A-4147-A177-3AD203B41FA5}">
                      <a16:colId xmlns:a16="http://schemas.microsoft.com/office/drawing/2014/main" val="3603002626"/>
                    </a:ext>
                  </a:extLst>
                </a:gridCol>
                <a:gridCol w="2396805">
                  <a:extLst>
                    <a:ext uri="{9D8B030D-6E8A-4147-A177-3AD203B41FA5}">
                      <a16:colId xmlns:a16="http://schemas.microsoft.com/office/drawing/2014/main" val="3979094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76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‘r’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Reading only (default)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18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‘w’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Writing only (delete existing content)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43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‘a’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Appending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3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‘r+’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Reading and writing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64931"/>
                  </a:ext>
                </a:extLst>
              </a:tr>
            </a:tbl>
          </a:graphicData>
        </a:graphic>
      </p:graphicFrame>
      <p:pic>
        <p:nvPicPr>
          <p:cNvPr id="12" name="Picture 11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97D9212-9F61-E6B6-2F09-0195615F7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5706" r="44922" b="67463"/>
          <a:stretch/>
        </p:blipFill>
        <p:spPr>
          <a:xfrm>
            <a:off x="1241136" y="5002934"/>
            <a:ext cx="6851203" cy="7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0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681F-ACDE-CDD2-6CEB-163720A8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0E57C-8B92-EC01-1DC6-CD89993E6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Closing files is required to free up resources related to files </a:t>
            </a:r>
          </a:p>
          <a:p>
            <a:pPr lvl="1"/>
            <a:r>
              <a:rPr lang="en-US" dirty="0"/>
              <a:t>In Python close() method closes the file. 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It is good practice to 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 when dealing with file objects. It properly and implicitly closes the file after reaching the end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366255-68E1-E43B-A865-D760FFA08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7" t="31335" r="66992" b="61437"/>
          <a:stretch/>
        </p:blipFill>
        <p:spPr>
          <a:xfrm>
            <a:off x="6818947" y="2425040"/>
            <a:ext cx="3087053" cy="100396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1E8838-93E6-D467-6B74-F5626BDD3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t="40584" r="58829" b="50974"/>
          <a:stretch/>
        </p:blipFill>
        <p:spPr>
          <a:xfrm>
            <a:off x="4849911" y="4698971"/>
            <a:ext cx="4934169" cy="11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6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B4AD-44D5-82F9-FD8A-1FEDE772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Text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7EDE3-CFA8-B561-8F10-12AC3980D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write</a:t>
            </a:r>
            <a:r>
              <a:rPr lang="en-US" dirty="0"/>
              <a:t>() method for the file object writes to files</a:t>
            </a:r>
          </a:p>
          <a:p>
            <a:r>
              <a:rPr lang="en-US" dirty="0"/>
              <a:t>Assume students' records (id, name, GPA) as follows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20265 Salem 4.2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21123 Ahmed 3.78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19324 Ali 4.5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Also, </a:t>
            </a:r>
            <a:r>
              <a:rPr lang="en-US" b="1" dirty="0"/>
              <a:t>print</a:t>
            </a:r>
            <a:r>
              <a:rPr lang="en-US" dirty="0"/>
              <a:t> can write to a file:</a:t>
            </a:r>
          </a:p>
          <a:p>
            <a:pPr lvl="1"/>
            <a:r>
              <a:rPr lang="en-US" dirty="0"/>
              <a:t> Note: </a:t>
            </a:r>
            <a:r>
              <a:rPr lang="en-US" b="1" dirty="0"/>
              <a:t>print</a:t>
            </a:r>
            <a:r>
              <a:rPr lang="en-US" dirty="0"/>
              <a:t> </a:t>
            </a:r>
            <a:r>
              <a:rPr lang="en-US" u="sng" dirty="0"/>
              <a:t>automatically</a:t>
            </a:r>
            <a:r>
              <a:rPr lang="en-US" dirty="0"/>
              <a:t> outputs \n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1996AB-5BEA-B36C-CE91-D8C7F7866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t="26235" r="56277" b="63422"/>
          <a:stretch/>
        </p:blipFill>
        <p:spPr>
          <a:xfrm>
            <a:off x="926592" y="3441369"/>
            <a:ext cx="5800344" cy="1428493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FFD270-EB77-1430-FE60-3DA34322B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6441" r="71136" b="83483"/>
          <a:stretch/>
        </p:blipFill>
        <p:spPr>
          <a:xfrm>
            <a:off x="8545761" y="3318258"/>
            <a:ext cx="2808039" cy="1366072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6504EBE-9FB5-F01D-6E18-A6067B53B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072" y="5139374"/>
            <a:ext cx="491032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"20265 Salem 4.2"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=students)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5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AFF0-03F7-B881-6E1E-C422E2CC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49867-1ACA-9AEF-3D08-5CAC52B3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different ways to read data from files </a:t>
            </a:r>
          </a:p>
          <a:p>
            <a:r>
              <a:rPr lang="en-US" dirty="0"/>
              <a:t>read(size) reads some quantity (size) of data</a:t>
            </a:r>
          </a:p>
          <a:p>
            <a:pPr lvl="1"/>
            <a:r>
              <a:rPr lang="en-US" dirty="0"/>
              <a:t>Size is optional. If omitted, the entire file will be read.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readline</a:t>
            </a:r>
            <a:r>
              <a:rPr lang="en-US" dirty="0"/>
              <a:t>() reads a single line from the file</a:t>
            </a:r>
          </a:p>
          <a:p>
            <a:pPr lvl="1"/>
            <a:r>
              <a:rPr lang="en-US" dirty="0" err="1"/>
              <a:t>students.readline</a:t>
            </a:r>
            <a:r>
              <a:rPr lang="en-US" dirty="0"/>
              <a:t>() 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99A477-AA0F-03A3-DA8B-087EC03D9C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0" t="43667" r="55455" b="51155"/>
          <a:stretch/>
        </p:blipFill>
        <p:spPr>
          <a:xfrm>
            <a:off x="1989706" y="3236618"/>
            <a:ext cx="5339616" cy="637308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91EB8C-411B-4752-3433-2E9A5FE93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5" t="43903" r="56137" b="48916"/>
          <a:stretch/>
        </p:blipFill>
        <p:spPr>
          <a:xfrm>
            <a:off x="2111646" y="5057186"/>
            <a:ext cx="4803504" cy="816282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623A0A-B68A-D786-6B1B-E1B72C246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69484" r="86797" b="23011"/>
          <a:stretch/>
        </p:blipFill>
        <p:spPr>
          <a:xfrm>
            <a:off x="7686674" y="5057186"/>
            <a:ext cx="1437547" cy="718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339A2-296B-FF11-07A1-A6FDBD969F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4" t="72147" r="81982" b="13047"/>
          <a:stretch/>
        </p:blipFill>
        <p:spPr>
          <a:xfrm>
            <a:off x="9072299" y="2621862"/>
            <a:ext cx="1883894" cy="15641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498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1522</Words>
  <Application>Microsoft Office PowerPoint</Application>
  <PresentationFormat>Widescreen</PresentationFormat>
  <Paragraphs>199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JetBrains Mono</vt:lpstr>
      <vt:lpstr>Office Theme</vt:lpstr>
      <vt:lpstr>Files and Exceptions </vt:lpstr>
      <vt:lpstr>Outline </vt:lpstr>
      <vt:lpstr>Introduction</vt:lpstr>
      <vt:lpstr>Files </vt:lpstr>
      <vt:lpstr>Text File Processing</vt:lpstr>
      <vt:lpstr>Text File Processing</vt:lpstr>
      <vt:lpstr>The with statement</vt:lpstr>
      <vt:lpstr>Writing to Text Files</vt:lpstr>
      <vt:lpstr>Reading Files </vt:lpstr>
      <vt:lpstr>Reading Files </vt:lpstr>
      <vt:lpstr>Reading Files – Useful File Methods </vt:lpstr>
      <vt:lpstr>Updating Text Files</vt:lpstr>
      <vt:lpstr>Updating Text Files</vt:lpstr>
      <vt:lpstr>os and os.path modules </vt:lpstr>
      <vt:lpstr>os and os.path modules </vt:lpstr>
      <vt:lpstr>Serialization with JSON</vt:lpstr>
      <vt:lpstr>JSON (JavaScript Object Notation)</vt:lpstr>
      <vt:lpstr>JSON Data Format</vt:lpstr>
      <vt:lpstr>Python Standard Library Module json</vt:lpstr>
      <vt:lpstr>Python Standard Library Module json</vt:lpstr>
      <vt:lpstr>Python Standard Library Module json</vt:lpstr>
      <vt:lpstr>Working with CSV files</vt:lpstr>
      <vt:lpstr>Writing to CSV Files</vt:lpstr>
      <vt:lpstr>Writing to CSV Files</vt:lpstr>
      <vt:lpstr>Reading from CSV Files</vt:lpstr>
      <vt:lpstr>Exception Handling </vt:lpstr>
      <vt:lpstr>Handling Exceptions </vt:lpstr>
      <vt:lpstr>Handling Exceptions - Syntax</vt:lpstr>
      <vt:lpstr>Handling Exceptions – An example</vt:lpstr>
      <vt:lpstr>Handling Exceptions - Syntax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ياسر احمد صالح الضويان</dc:creator>
  <cp:lastModifiedBy>ياسر احمد صالح الضويان</cp:lastModifiedBy>
  <cp:revision>8</cp:revision>
  <cp:lastPrinted>2022-09-12T08:50:01Z</cp:lastPrinted>
  <dcterms:created xsi:type="dcterms:W3CDTF">2022-09-03T13:45:38Z</dcterms:created>
  <dcterms:modified xsi:type="dcterms:W3CDTF">2023-09-18T21:19:05Z</dcterms:modified>
</cp:coreProperties>
</file>